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5" r:id="rId2"/>
    <p:sldId id="325" r:id="rId3"/>
    <p:sldId id="289" r:id="rId4"/>
    <p:sldId id="323" r:id="rId5"/>
    <p:sldId id="324" r:id="rId6"/>
    <p:sldId id="284" r:id="rId7"/>
    <p:sldId id="256" r:id="rId8"/>
    <p:sldId id="257" r:id="rId9"/>
    <p:sldId id="258" r:id="rId10"/>
    <p:sldId id="261" r:id="rId11"/>
    <p:sldId id="338" r:id="rId12"/>
    <p:sldId id="262" r:id="rId13"/>
    <p:sldId id="326" r:id="rId14"/>
    <p:sldId id="263" r:id="rId15"/>
    <p:sldId id="264" r:id="rId16"/>
    <p:sldId id="266" r:id="rId17"/>
    <p:sldId id="267" r:id="rId18"/>
    <p:sldId id="327" r:id="rId19"/>
    <p:sldId id="339" r:id="rId20"/>
    <p:sldId id="328" r:id="rId21"/>
    <p:sldId id="329" r:id="rId22"/>
    <p:sldId id="274" r:id="rId23"/>
    <p:sldId id="336" r:id="rId24"/>
    <p:sldId id="337" r:id="rId25"/>
    <p:sldId id="335" r:id="rId26"/>
    <p:sldId id="322" r:id="rId2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99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495" autoAdjust="0"/>
  </p:normalViewPr>
  <p:slideViewPr>
    <p:cSldViewPr>
      <p:cViewPr>
        <p:scale>
          <a:sx n="125" d="100"/>
          <a:sy n="125" d="100"/>
        </p:scale>
        <p:origin x="114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D957-2BA6-4664-9EC7-1C64EA469ABF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05BCD-4A8D-4227-A3C9-2C9FFA2B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75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7863" y="809625"/>
            <a:ext cx="5392737" cy="4046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B41D-373F-4258-A0A3-CCE5EE067904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86F5-4E92-4E46-9022-156BA63E8143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CC79-78DE-4DB5-BE40-AEAA4C642DEB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BAB3-E9AA-43BD-B306-296110BFCA4A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162D-BF47-432B-A0CE-B6348C4428E7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4D24-4A56-4E7F-A521-607069484A56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7BF-2EF8-4922-A08E-96099E873993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58B-DC17-4AA9-B536-B8AE687CA633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5B27-33EF-48F7-A059-09848DCAFDD2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1713-FE9B-4B9C-BBEE-2C23ADB6935F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26F2-EF2B-48D9-BCED-88FAEA65AD8A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B8CB79-DB4C-4798-A577-78AD4A0EE73D}" type="datetime1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2E2727-7C76-4038-BA9B-1A6016618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law.com.tw/LawArticle.aspx?LawID=A040300040001500-1090805&amp;ShowType=Ref&amp;FLNO=2000" TargetMode="External"/><Relationship Id="rId2" Type="http://schemas.openxmlformats.org/officeDocument/2006/relationships/hyperlink" Target="https://www.rootlaw.com.tw/LawArticle.aspx?LawID=A040300040001500-1090805&amp;ShowType=Ref&amp;FLNO=10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law.com.tw/LawArticle.aspx?LawID=A040300040001500-1090805&amp;ShowType=Ref&amp;FLNO=9000" TargetMode="External"/><Relationship Id="rId2" Type="http://schemas.openxmlformats.org/officeDocument/2006/relationships/hyperlink" Target="https://www.rootlaw.com.tw/LawArticle.aspx?LawID=A040300040001500-1090805&amp;ShowType=Ref&amp;FLNO=7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otlaw.com.tw/LawArticle.aspx?LawID=A040300040001500-1090805&amp;ShowType=Ref&amp;FLNO=30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729217-E1F3-84CE-9A25-9A05F7E0976A}"/>
              </a:ext>
            </a:extLst>
          </p:cNvPr>
          <p:cNvSpPr/>
          <p:nvPr/>
        </p:nvSpPr>
        <p:spPr>
          <a:xfrm>
            <a:off x="0" y="0"/>
            <a:ext cx="9144000" cy="676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C4B213-0A9A-3B77-0602-8C480947B813}"/>
              </a:ext>
            </a:extLst>
          </p:cNvPr>
          <p:cNvSpPr txBox="1"/>
          <p:nvPr/>
        </p:nvSpPr>
        <p:spPr>
          <a:xfrm>
            <a:off x="1403648" y="2564904"/>
            <a:ext cx="6721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663">
              <a:defRPr/>
            </a:pP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臺中市噪音管制圖修正</a:t>
            </a:r>
            <a:r>
              <a:rPr lang="zh-TW" altLang="zh-TW" sz="6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說明</a:t>
            </a: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研商</a:t>
            </a:r>
            <a:r>
              <a:rPr lang="zh-TW" altLang="zh-TW" sz="6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會議</a:t>
            </a:r>
            <a:endParaRPr lang="zh-TW" altLang="en-US" sz="60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690B81F9-EFAE-8C56-B84B-B9E71EE2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481" y="446210"/>
            <a:ext cx="58702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</a:rPr>
              <a:t>臺中市政府環境保護局</a:t>
            </a:r>
          </a:p>
        </p:txBody>
      </p:sp>
      <p:pic>
        <p:nvPicPr>
          <p:cNvPr id="10" name="Picture 454" descr="中市市徽">
            <a:extLst>
              <a:ext uri="{FF2B5EF4-FFF2-40B4-BE49-F238E27FC236}">
                <a16:creationId xmlns:a16="http://schemas.microsoft.com/office/drawing/2014/main" id="{5D971CB1-6D8E-DAD7-9E45-4720EC83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793" y="473367"/>
            <a:ext cx="1134258" cy="8446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2C4F1E-7355-8DCE-6C08-A8A86D2F045A}"/>
              </a:ext>
            </a:extLst>
          </p:cNvPr>
          <p:cNvSpPr txBox="1"/>
          <p:nvPr/>
        </p:nvSpPr>
        <p:spPr>
          <a:xfrm>
            <a:off x="2313412" y="1124744"/>
            <a:ext cx="551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 Bureau of Taichung City Government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6">
            <a:extLst>
              <a:ext uri="{FF2B5EF4-FFF2-40B4-BE49-F238E27FC236}">
                <a16:creationId xmlns:a16="http://schemas.microsoft.com/office/drawing/2014/main" id="{64604460-23D7-A302-D9CA-1B9AE8C24696}"/>
              </a:ext>
            </a:extLst>
          </p:cNvPr>
          <p:cNvCxnSpPr/>
          <p:nvPr/>
        </p:nvCxnSpPr>
        <p:spPr>
          <a:xfrm>
            <a:off x="611560" y="1628800"/>
            <a:ext cx="79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3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霧峰工業區</a:t>
            </a:r>
            <a:r>
              <a:rPr lang="en-US" altLang="zh-TW" dirty="0"/>
              <a:t>-</a:t>
            </a:r>
            <a:r>
              <a:rPr lang="zh-TW" altLang="en-US" dirty="0"/>
              <a:t>調整噪音管制區範圍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05"/>
            <a:ext cx="8640960" cy="49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4FB5C68-8A42-2343-5E3F-60474D997ACD}"/>
              </a:ext>
            </a:extLst>
          </p:cNvPr>
          <p:cNvSpPr/>
          <p:nvPr/>
        </p:nvSpPr>
        <p:spPr>
          <a:xfrm>
            <a:off x="2123728" y="3248980"/>
            <a:ext cx="288032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76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霧峰工業區</a:t>
            </a:r>
            <a:r>
              <a:rPr lang="en-US" altLang="zh-TW" dirty="0"/>
              <a:t>-</a:t>
            </a:r>
            <a:r>
              <a:rPr lang="zh-TW" altLang="en-US" dirty="0"/>
              <a:t>變更對照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093296"/>
            <a:ext cx="2386608" cy="45226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原噪音管制區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3929315" y="6093296"/>
            <a:ext cx="3106688" cy="452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本次變更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0DEF732-C858-ECA8-89C9-F527F7581BC4}"/>
              </a:ext>
            </a:extLst>
          </p:cNvPr>
          <p:cNvGrpSpPr/>
          <p:nvPr/>
        </p:nvGrpSpPr>
        <p:grpSpPr>
          <a:xfrm>
            <a:off x="467544" y="1916831"/>
            <a:ext cx="2747648" cy="3880775"/>
            <a:chOff x="467544" y="1916831"/>
            <a:chExt cx="3651460" cy="38807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16831"/>
              <a:ext cx="3651460" cy="388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接點 7"/>
            <p:cNvCxnSpPr/>
            <p:nvPr/>
          </p:nvCxnSpPr>
          <p:spPr>
            <a:xfrm>
              <a:off x="1761230" y="2509867"/>
              <a:ext cx="72008" cy="71578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763688" y="2348880"/>
              <a:ext cx="576064" cy="1800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339752" y="2354328"/>
              <a:ext cx="144016" cy="10801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487061" y="3434448"/>
              <a:ext cx="356747" cy="42277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1403648" y="3789040"/>
              <a:ext cx="80392" cy="86409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1403648" y="4653136"/>
              <a:ext cx="144016" cy="2432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556048" y="4896356"/>
              <a:ext cx="1431776" cy="33284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843808" y="3862139"/>
              <a:ext cx="144016" cy="136706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1484040" y="3225653"/>
              <a:ext cx="349198" cy="56338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719F6D4-B6B6-031A-865C-AAE67221334B}"/>
              </a:ext>
            </a:extLst>
          </p:cNvPr>
          <p:cNvGrpSpPr/>
          <p:nvPr/>
        </p:nvGrpSpPr>
        <p:grpSpPr>
          <a:xfrm>
            <a:off x="3432528" y="1912098"/>
            <a:ext cx="2747648" cy="3880775"/>
            <a:chOff x="4727470" y="1905024"/>
            <a:chExt cx="3651460" cy="388077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C31AE83-BB8B-AC2D-4D10-4A1D63570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470" y="1905024"/>
              <a:ext cx="3651460" cy="388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7C1849F5-C995-2ABA-C967-4403A5768F06}"/>
                </a:ext>
              </a:extLst>
            </p:cNvPr>
            <p:cNvSpPr/>
            <p:nvPr/>
          </p:nvSpPr>
          <p:spPr>
            <a:xfrm>
              <a:off x="5646420" y="3009900"/>
              <a:ext cx="1485900" cy="2133600"/>
            </a:xfrm>
            <a:custGeom>
              <a:avLst/>
              <a:gdLst>
                <a:gd name="connsiteX0" fmla="*/ 990600 w 1485900"/>
                <a:gd name="connsiteY0" fmla="*/ 0 h 2133600"/>
                <a:gd name="connsiteX1" fmla="*/ 617220 w 1485900"/>
                <a:gd name="connsiteY1" fmla="*/ 45720 h 2133600"/>
                <a:gd name="connsiteX2" fmla="*/ 571500 w 1485900"/>
                <a:gd name="connsiteY2" fmla="*/ 259080 h 2133600"/>
                <a:gd name="connsiteX3" fmla="*/ 449580 w 1485900"/>
                <a:gd name="connsiteY3" fmla="*/ 441960 h 2133600"/>
                <a:gd name="connsiteX4" fmla="*/ 297180 w 1485900"/>
                <a:gd name="connsiteY4" fmla="*/ 563880 h 2133600"/>
                <a:gd name="connsiteX5" fmla="*/ 152400 w 1485900"/>
                <a:gd name="connsiteY5" fmla="*/ 769620 h 2133600"/>
                <a:gd name="connsiteX6" fmla="*/ 99060 w 1485900"/>
                <a:gd name="connsiteY6" fmla="*/ 1188720 h 2133600"/>
                <a:gd name="connsiteX7" fmla="*/ 76200 w 1485900"/>
                <a:gd name="connsiteY7" fmla="*/ 1333500 h 2133600"/>
                <a:gd name="connsiteX8" fmla="*/ 53340 w 1485900"/>
                <a:gd name="connsiteY8" fmla="*/ 1653540 h 2133600"/>
                <a:gd name="connsiteX9" fmla="*/ 0 w 1485900"/>
                <a:gd name="connsiteY9" fmla="*/ 1882140 h 2133600"/>
                <a:gd name="connsiteX10" fmla="*/ 342900 w 1485900"/>
                <a:gd name="connsiteY10" fmla="*/ 1920240 h 2133600"/>
                <a:gd name="connsiteX11" fmla="*/ 891540 w 1485900"/>
                <a:gd name="connsiteY11" fmla="*/ 2026920 h 2133600"/>
                <a:gd name="connsiteX12" fmla="*/ 1485900 w 1485900"/>
                <a:gd name="connsiteY12" fmla="*/ 2133600 h 2133600"/>
                <a:gd name="connsiteX13" fmla="*/ 1440180 w 1485900"/>
                <a:gd name="connsiteY13" fmla="*/ 1493520 h 2133600"/>
                <a:gd name="connsiteX14" fmla="*/ 1417320 w 1485900"/>
                <a:gd name="connsiteY14" fmla="*/ 1028700 h 2133600"/>
                <a:gd name="connsiteX15" fmla="*/ 1386840 w 1485900"/>
                <a:gd name="connsiteY15" fmla="*/ 845820 h 2133600"/>
                <a:gd name="connsiteX16" fmla="*/ 1127760 w 1485900"/>
                <a:gd name="connsiteY16" fmla="*/ 495300 h 2133600"/>
                <a:gd name="connsiteX17" fmla="*/ 1028700 w 1485900"/>
                <a:gd name="connsiteY17" fmla="*/ 220980 h 2133600"/>
                <a:gd name="connsiteX18" fmla="*/ 990600 w 1485900"/>
                <a:gd name="connsiteY18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5900" h="2133600">
                  <a:moveTo>
                    <a:pt x="990600" y="0"/>
                  </a:moveTo>
                  <a:lnTo>
                    <a:pt x="617220" y="45720"/>
                  </a:lnTo>
                  <a:lnTo>
                    <a:pt x="571500" y="259080"/>
                  </a:lnTo>
                  <a:lnTo>
                    <a:pt x="449580" y="441960"/>
                  </a:lnTo>
                  <a:lnTo>
                    <a:pt x="297180" y="563880"/>
                  </a:lnTo>
                  <a:lnTo>
                    <a:pt x="152400" y="769620"/>
                  </a:lnTo>
                  <a:lnTo>
                    <a:pt x="99060" y="1188720"/>
                  </a:lnTo>
                  <a:lnTo>
                    <a:pt x="76200" y="1333500"/>
                  </a:lnTo>
                  <a:lnTo>
                    <a:pt x="53340" y="1653540"/>
                  </a:lnTo>
                  <a:lnTo>
                    <a:pt x="0" y="1882140"/>
                  </a:lnTo>
                  <a:lnTo>
                    <a:pt x="342900" y="1920240"/>
                  </a:lnTo>
                  <a:lnTo>
                    <a:pt x="891540" y="2026920"/>
                  </a:lnTo>
                  <a:lnTo>
                    <a:pt x="1485900" y="2133600"/>
                  </a:lnTo>
                  <a:lnTo>
                    <a:pt x="1440180" y="1493520"/>
                  </a:lnTo>
                  <a:lnTo>
                    <a:pt x="1417320" y="1028700"/>
                  </a:lnTo>
                  <a:lnTo>
                    <a:pt x="1386840" y="845820"/>
                  </a:lnTo>
                  <a:lnTo>
                    <a:pt x="1127760" y="495300"/>
                  </a:lnTo>
                  <a:lnTo>
                    <a:pt x="1028700" y="22098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363315C3-F1F4-E2C7-F201-E36FBC2A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756" y="1906687"/>
            <a:ext cx="2279700" cy="38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提案二</a:t>
            </a:r>
            <a:br>
              <a:rPr lang="en-US" altLang="zh-TW" dirty="0"/>
            </a:br>
            <a:r>
              <a:rPr lang="zh-TW" altLang="en-US" dirty="0"/>
              <a:t>霧峰乾溪路</a:t>
            </a:r>
            <a:r>
              <a:rPr lang="en-US" altLang="zh-TW" dirty="0"/>
              <a:t>358</a:t>
            </a:r>
            <a:r>
              <a:rPr lang="zh-TW" altLang="en-US" dirty="0"/>
              <a:t>號調整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霧峰乾溪路</a:t>
            </a:r>
            <a:r>
              <a:rPr lang="en-US" altLang="zh-TW" dirty="0"/>
              <a:t>358</a:t>
            </a:r>
            <a:r>
              <a:rPr lang="zh-TW" altLang="en-US" dirty="0"/>
              <a:t>號</a:t>
            </a:r>
            <a:r>
              <a:rPr lang="en-US" altLang="zh-TW" dirty="0"/>
              <a:t>-</a:t>
            </a:r>
            <a:r>
              <a:rPr lang="zh-TW" altLang="en-US" dirty="0"/>
              <a:t>變更說明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由民眾於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日陳情反映</a:t>
            </a:r>
            <a:endParaRPr lang="en-US" altLang="zh-TW" dirty="0"/>
          </a:p>
          <a:p>
            <a:r>
              <a:rPr lang="zh-TW" altLang="en-US" dirty="0"/>
              <a:t>說明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霧峰區乾溪路</a:t>
            </a:r>
            <a:r>
              <a:rPr lang="en-US" altLang="zh-TW" dirty="0"/>
              <a:t>358</a:t>
            </a:r>
            <a:r>
              <a:rPr lang="zh-TW" altLang="en-US" dirty="0"/>
              <a:t>號為特定農業區，四德路</a:t>
            </a:r>
            <a:r>
              <a:rPr lang="en-US" altLang="zh-TW" dirty="0"/>
              <a:t>136</a:t>
            </a:r>
            <a:r>
              <a:rPr lang="zh-TW" altLang="en-US" dirty="0"/>
              <a:t>巷、</a:t>
            </a:r>
            <a:r>
              <a:rPr lang="en-US" altLang="zh-TW" dirty="0"/>
              <a:t>134</a:t>
            </a:r>
            <a:r>
              <a:rPr lang="zh-TW" altLang="en-US" dirty="0"/>
              <a:t>巷與</a:t>
            </a:r>
            <a:r>
              <a:rPr lang="en-US" altLang="zh-TW" dirty="0"/>
              <a:t>138</a:t>
            </a:r>
            <a:r>
              <a:rPr lang="zh-TW" altLang="en-US" dirty="0"/>
              <a:t>巷乙種建築用地及</a:t>
            </a:r>
            <a:r>
              <a:rPr lang="en-US" altLang="zh-TW" dirty="0"/>
              <a:t>138</a:t>
            </a:r>
            <a:r>
              <a:rPr lang="zh-TW" altLang="en-US" dirty="0"/>
              <a:t>巷部分區域為丁種建築用地合併重新檢討。</a:t>
            </a:r>
            <a:endParaRPr lang="en-US" altLang="zh-TW" dirty="0"/>
          </a:p>
          <a:p>
            <a:r>
              <a:rPr lang="zh-TW" altLang="en-US" dirty="0"/>
              <a:t>法源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>
                <a:latin typeface="+mn-ea"/>
              </a:rPr>
              <a:t>依據</a:t>
            </a:r>
            <a:r>
              <a:rPr lang="en-US" altLang="zh-TW" dirty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噪音管制區劃定作業準則」第</a:t>
            </a:r>
            <a:r>
              <a:rPr lang="en-US" altLang="zh-TW" dirty="0">
                <a:latin typeface="+mn-ea"/>
              </a:rPr>
              <a:t>4</a:t>
            </a:r>
            <a:r>
              <a:rPr lang="zh-TW" altLang="en-US" dirty="0">
                <a:latin typeface="+mn-ea"/>
              </a:rPr>
              <a:t>條第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項辦理特定農業區調整為第二類噪音管制區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乙種建築用地調整為第三類噪音管制區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丁種建築用地調整為第四類噪音管制區</a:t>
            </a:r>
            <a:endParaRPr lang="en-US" altLang="zh-TW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57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霧峰乾溪路</a:t>
            </a:r>
            <a:r>
              <a:rPr lang="en-US" altLang="zh-TW" dirty="0"/>
              <a:t>358</a:t>
            </a:r>
            <a:r>
              <a:rPr lang="zh-TW" altLang="en-US" dirty="0"/>
              <a:t>號</a:t>
            </a:r>
            <a:r>
              <a:rPr lang="en-US" altLang="zh-TW" dirty="0"/>
              <a:t>-</a:t>
            </a:r>
            <a:r>
              <a:rPr lang="zh-TW" altLang="en-US" dirty="0"/>
              <a:t>調整噪音管制區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3891"/>
            <a:ext cx="7056784" cy="49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275856" y="306896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4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16768" b="1326"/>
          <a:stretch/>
        </p:blipFill>
        <p:spPr bwMode="auto">
          <a:xfrm>
            <a:off x="467544" y="1777999"/>
            <a:ext cx="2836400" cy="438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4383"/>
            <a:ext cx="3151613" cy="43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霧峰乾溪路</a:t>
            </a:r>
            <a:r>
              <a:rPr lang="en-US" altLang="zh-TW" dirty="0"/>
              <a:t>358</a:t>
            </a:r>
            <a:r>
              <a:rPr lang="zh-TW" altLang="en-US" dirty="0"/>
              <a:t>號</a:t>
            </a:r>
            <a:r>
              <a:rPr lang="en-US" altLang="zh-TW" dirty="0"/>
              <a:t>-</a:t>
            </a:r>
            <a:r>
              <a:rPr lang="zh-TW" altLang="en-US" dirty="0"/>
              <a:t>變更對照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093296"/>
            <a:ext cx="2386608" cy="45226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原噪音管制區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5059410" y="6093296"/>
            <a:ext cx="3106688" cy="452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計畫變更噪音管制區</a:t>
            </a:r>
          </a:p>
        </p:txBody>
      </p:sp>
      <p:cxnSp>
        <p:nvCxnSpPr>
          <p:cNvPr id="5" name="直線接點 4"/>
          <p:cNvCxnSpPr/>
          <p:nvPr/>
        </p:nvCxnSpPr>
        <p:spPr>
          <a:xfrm flipH="1" flipV="1">
            <a:off x="2195736" y="4149080"/>
            <a:ext cx="144016" cy="50405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2195736" y="4005064"/>
            <a:ext cx="360040" cy="14401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 flipV="1">
            <a:off x="2555777" y="3980560"/>
            <a:ext cx="288031" cy="52856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2555776" y="4509120"/>
            <a:ext cx="288032" cy="14401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2339752" y="4653136"/>
            <a:ext cx="216024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 flipV="1">
            <a:off x="2447764" y="4685630"/>
            <a:ext cx="72008" cy="104762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2713534" y="4527122"/>
            <a:ext cx="72008" cy="120613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2231740" y="2322458"/>
            <a:ext cx="517798" cy="9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067720" y="3611228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乾溪路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358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號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331640" y="5012173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四德路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138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巷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059832" y="5012173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四德路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134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巷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H="1" flipV="1">
            <a:off x="2713534" y="4941168"/>
            <a:ext cx="34629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2115840" y="5093568"/>
            <a:ext cx="367928" cy="180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H="1" flipV="1">
            <a:off x="6796360" y="4115408"/>
            <a:ext cx="144016" cy="50405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>
            <a:off x="6796360" y="3971392"/>
            <a:ext cx="360040" cy="14401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flipH="1" flipV="1">
            <a:off x="7156401" y="3946888"/>
            <a:ext cx="288031" cy="52856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 flipV="1">
            <a:off x="7156400" y="4475448"/>
            <a:ext cx="288032" cy="14401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H="1">
            <a:off x="6940376" y="4619464"/>
            <a:ext cx="216024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H="1" flipV="1">
            <a:off x="7048388" y="4651958"/>
            <a:ext cx="72008" cy="104762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H="1" flipV="1">
            <a:off x="7314158" y="4493450"/>
            <a:ext cx="72008" cy="120613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/>
          <p:cNvSpPr txBox="1"/>
          <p:nvPr/>
        </p:nvSpPr>
        <p:spPr>
          <a:xfrm>
            <a:off x="7668344" y="3577556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乾溪路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358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號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5580112" y="4139498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四德路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138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巷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660456" y="4978501"/>
            <a:ext cx="78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四德路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134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巷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83" name="直線單箭頭接點 82"/>
          <p:cNvCxnSpPr/>
          <p:nvPr/>
        </p:nvCxnSpPr>
        <p:spPr>
          <a:xfrm flipH="1" flipV="1">
            <a:off x="7314158" y="4907496"/>
            <a:ext cx="34629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6364312" y="4581128"/>
            <a:ext cx="720080" cy="478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手繪多邊形 56"/>
          <p:cNvSpPr/>
          <p:nvPr/>
        </p:nvSpPr>
        <p:spPr>
          <a:xfrm>
            <a:off x="812800" y="2095500"/>
            <a:ext cx="2228850" cy="3778250"/>
          </a:xfrm>
          <a:custGeom>
            <a:avLst/>
            <a:gdLst>
              <a:gd name="connsiteX0" fmla="*/ 330200 w 2228850"/>
              <a:gd name="connsiteY0" fmla="*/ 3594100 h 3778250"/>
              <a:gd name="connsiteX1" fmla="*/ 1060450 w 2228850"/>
              <a:gd name="connsiteY1" fmla="*/ 3587750 h 3778250"/>
              <a:gd name="connsiteX2" fmla="*/ 1454150 w 2228850"/>
              <a:gd name="connsiteY2" fmla="*/ 3778250 h 3778250"/>
              <a:gd name="connsiteX3" fmla="*/ 2190750 w 2228850"/>
              <a:gd name="connsiteY3" fmla="*/ 3695700 h 3778250"/>
              <a:gd name="connsiteX4" fmla="*/ 2228850 w 2228850"/>
              <a:gd name="connsiteY4" fmla="*/ 2800350 h 3778250"/>
              <a:gd name="connsiteX5" fmla="*/ 2127250 w 2228850"/>
              <a:gd name="connsiteY5" fmla="*/ 2108200 h 3778250"/>
              <a:gd name="connsiteX6" fmla="*/ 1803400 w 2228850"/>
              <a:gd name="connsiteY6" fmla="*/ 673100 h 3778250"/>
              <a:gd name="connsiteX7" fmla="*/ 1193800 w 2228850"/>
              <a:gd name="connsiteY7" fmla="*/ 12700 h 3778250"/>
              <a:gd name="connsiteX8" fmla="*/ 139700 w 2228850"/>
              <a:gd name="connsiteY8" fmla="*/ 0 h 3778250"/>
              <a:gd name="connsiteX9" fmla="*/ 895350 w 2228850"/>
              <a:gd name="connsiteY9" fmla="*/ 2565400 h 3778250"/>
              <a:gd name="connsiteX10" fmla="*/ 0 w 2228850"/>
              <a:gd name="connsiteY10" fmla="*/ 2654300 h 3778250"/>
              <a:gd name="connsiteX11" fmla="*/ 254000 w 2228850"/>
              <a:gd name="connsiteY11" fmla="*/ 3149600 h 3778250"/>
              <a:gd name="connsiteX12" fmla="*/ 330200 w 2228850"/>
              <a:gd name="connsiteY12" fmla="*/ 359410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8850" h="3778250">
                <a:moveTo>
                  <a:pt x="330200" y="3594100"/>
                </a:moveTo>
                <a:lnTo>
                  <a:pt x="1060450" y="3587750"/>
                </a:lnTo>
                <a:lnTo>
                  <a:pt x="1454150" y="3778250"/>
                </a:lnTo>
                <a:lnTo>
                  <a:pt x="2190750" y="3695700"/>
                </a:lnTo>
                <a:lnTo>
                  <a:pt x="2228850" y="2800350"/>
                </a:lnTo>
                <a:lnTo>
                  <a:pt x="2127250" y="2108200"/>
                </a:lnTo>
                <a:lnTo>
                  <a:pt x="1803400" y="673100"/>
                </a:lnTo>
                <a:lnTo>
                  <a:pt x="1193800" y="12700"/>
                </a:lnTo>
                <a:lnTo>
                  <a:pt x="139700" y="0"/>
                </a:lnTo>
                <a:lnTo>
                  <a:pt x="895350" y="2565400"/>
                </a:lnTo>
                <a:lnTo>
                  <a:pt x="0" y="2654300"/>
                </a:lnTo>
                <a:lnTo>
                  <a:pt x="254000" y="3149600"/>
                </a:lnTo>
                <a:lnTo>
                  <a:pt x="330200" y="3594100"/>
                </a:ln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2785542" y="2060848"/>
            <a:ext cx="9223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變更範圍</a:t>
            </a:r>
          </a:p>
        </p:txBody>
      </p:sp>
      <p:cxnSp>
        <p:nvCxnSpPr>
          <p:cNvPr id="89" name="直線單箭頭接點 88"/>
          <p:cNvCxnSpPr/>
          <p:nvPr/>
        </p:nvCxnSpPr>
        <p:spPr>
          <a:xfrm flipH="1">
            <a:off x="2636168" y="4077072"/>
            <a:ext cx="431552" cy="368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H="1">
            <a:off x="6832364" y="2322458"/>
            <a:ext cx="517798" cy="9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手繪多邊形 91"/>
          <p:cNvSpPr/>
          <p:nvPr/>
        </p:nvSpPr>
        <p:spPr>
          <a:xfrm>
            <a:off x="5413424" y="2095500"/>
            <a:ext cx="2228850" cy="3778250"/>
          </a:xfrm>
          <a:custGeom>
            <a:avLst/>
            <a:gdLst>
              <a:gd name="connsiteX0" fmla="*/ 330200 w 2228850"/>
              <a:gd name="connsiteY0" fmla="*/ 3594100 h 3778250"/>
              <a:gd name="connsiteX1" fmla="*/ 1060450 w 2228850"/>
              <a:gd name="connsiteY1" fmla="*/ 3587750 h 3778250"/>
              <a:gd name="connsiteX2" fmla="*/ 1454150 w 2228850"/>
              <a:gd name="connsiteY2" fmla="*/ 3778250 h 3778250"/>
              <a:gd name="connsiteX3" fmla="*/ 2190750 w 2228850"/>
              <a:gd name="connsiteY3" fmla="*/ 3695700 h 3778250"/>
              <a:gd name="connsiteX4" fmla="*/ 2228850 w 2228850"/>
              <a:gd name="connsiteY4" fmla="*/ 2800350 h 3778250"/>
              <a:gd name="connsiteX5" fmla="*/ 2127250 w 2228850"/>
              <a:gd name="connsiteY5" fmla="*/ 2108200 h 3778250"/>
              <a:gd name="connsiteX6" fmla="*/ 1803400 w 2228850"/>
              <a:gd name="connsiteY6" fmla="*/ 673100 h 3778250"/>
              <a:gd name="connsiteX7" fmla="*/ 1193800 w 2228850"/>
              <a:gd name="connsiteY7" fmla="*/ 12700 h 3778250"/>
              <a:gd name="connsiteX8" fmla="*/ 139700 w 2228850"/>
              <a:gd name="connsiteY8" fmla="*/ 0 h 3778250"/>
              <a:gd name="connsiteX9" fmla="*/ 895350 w 2228850"/>
              <a:gd name="connsiteY9" fmla="*/ 2565400 h 3778250"/>
              <a:gd name="connsiteX10" fmla="*/ 0 w 2228850"/>
              <a:gd name="connsiteY10" fmla="*/ 2654300 h 3778250"/>
              <a:gd name="connsiteX11" fmla="*/ 254000 w 2228850"/>
              <a:gd name="connsiteY11" fmla="*/ 3149600 h 3778250"/>
              <a:gd name="connsiteX12" fmla="*/ 330200 w 2228850"/>
              <a:gd name="connsiteY12" fmla="*/ 359410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8850" h="3778250">
                <a:moveTo>
                  <a:pt x="330200" y="3594100"/>
                </a:moveTo>
                <a:lnTo>
                  <a:pt x="1060450" y="3587750"/>
                </a:lnTo>
                <a:lnTo>
                  <a:pt x="1454150" y="3778250"/>
                </a:lnTo>
                <a:lnTo>
                  <a:pt x="2190750" y="3695700"/>
                </a:lnTo>
                <a:lnTo>
                  <a:pt x="2228850" y="2800350"/>
                </a:lnTo>
                <a:lnTo>
                  <a:pt x="2127250" y="2108200"/>
                </a:lnTo>
                <a:lnTo>
                  <a:pt x="1803400" y="673100"/>
                </a:lnTo>
                <a:lnTo>
                  <a:pt x="1193800" y="12700"/>
                </a:lnTo>
                <a:lnTo>
                  <a:pt x="139700" y="0"/>
                </a:lnTo>
                <a:lnTo>
                  <a:pt x="895350" y="2565400"/>
                </a:lnTo>
                <a:lnTo>
                  <a:pt x="0" y="2654300"/>
                </a:lnTo>
                <a:lnTo>
                  <a:pt x="254000" y="3149600"/>
                </a:lnTo>
                <a:lnTo>
                  <a:pt x="330200" y="3594100"/>
                </a:ln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7386166" y="2060848"/>
            <a:ext cx="9223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變更範圍</a:t>
            </a:r>
          </a:p>
        </p:txBody>
      </p:sp>
      <p:cxnSp>
        <p:nvCxnSpPr>
          <p:cNvPr id="95" name="直線單箭頭接點 94"/>
          <p:cNvCxnSpPr/>
          <p:nvPr/>
        </p:nvCxnSpPr>
        <p:spPr>
          <a:xfrm flipH="1">
            <a:off x="7244208" y="4005064"/>
            <a:ext cx="431552" cy="368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6166289" y="256490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一般農業區</a:t>
            </a:r>
          </a:p>
        </p:txBody>
      </p:sp>
      <p:sp>
        <p:nvSpPr>
          <p:cNvPr id="97" name="文字方塊 96"/>
          <p:cNvSpPr txBox="1"/>
          <p:nvPr/>
        </p:nvSpPr>
        <p:spPr>
          <a:xfrm>
            <a:off x="6444861" y="407266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特定農業區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7084392" y="5082764"/>
            <a:ext cx="510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/>
              <a:t>乙種建築用地</a:t>
            </a:r>
          </a:p>
        </p:txBody>
      </p:sp>
      <p:sp>
        <p:nvSpPr>
          <p:cNvPr id="100" name="文字方塊 99"/>
          <p:cNvSpPr txBox="1"/>
          <p:nvPr/>
        </p:nvSpPr>
        <p:spPr>
          <a:xfrm>
            <a:off x="5677624" y="4963742"/>
            <a:ext cx="510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/>
              <a:t>乙種建築用地</a:t>
            </a:r>
          </a:p>
        </p:txBody>
      </p:sp>
      <p:sp>
        <p:nvSpPr>
          <p:cNvPr id="101" name="文字方塊 100"/>
          <p:cNvSpPr txBox="1"/>
          <p:nvPr/>
        </p:nvSpPr>
        <p:spPr>
          <a:xfrm>
            <a:off x="6454613" y="5050541"/>
            <a:ext cx="510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/>
              <a:t>丁種建築用地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57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變更後霧峰乾溪路</a:t>
            </a:r>
            <a:r>
              <a:rPr lang="en-US" altLang="zh-TW" dirty="0"/>
              <a:t>358</a:t>
            </a:r>
            <a:r>
              <a:rPr lang="zh-TW" altLang="en-US" dirty="0"/>
              <a:t>號</a:t>
            </a:r>
            <a:r>
              <a:rPr lang="en-US" altLang="zh-TW" dirty="0"/>
              <a:t>-</a:t>
            </a:r>
            <a:r>
              <a:rPr lang="zh-TW" altLang="en-US" dirty="0"/>
              <a:t>噪音管制區圖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8" y="1628800"/>
            <a:ext cx="726018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D8E3F027-0534-4E77-981A-78C2CDC182E1}"/>
              </a:ext>
            </a:extLst>
          </p:cNvPr>
          <p:cNvSpPr/>
          <p:nvPr/>
        </p:nvSpPr>
        <p:spPr>
          <a:xfrm>
            <a:off x="3059832" y="3140968"/>
            <a:ext cx="2160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15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提案三</a:t>
            </a:r>
            <a:br>
              <a:rPr lang="en-US" altLang="zh-TW" dirty="0"/>
            </a:br>
            <a:r>
              <a:rPr lang="zh-TW" altLang="en-US" dirty="0"/>
              <a:t>國道四號延豐原潭子延伸段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86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國道四號延豐原潭子延伸段</a:t>
            </a:r>
            <a:r>
              <a:rPr lang="en-US" altLang="zh-TW" dirty="0"/>
              <a:t>-</a:t>
            </a:r>
            <a:r>
              <a:rPr lang="zh-TW" altLang="en-US" dirty="0"/>
              <a:t>變更說明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提出者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交通部高速公路局中區養護工程分局</a:t>
            </a:r>
            <a:endParaRPr lang="en-US" altLang="zh-TW" dirty="0"/>
          </a:p>
          <a:p>
            <a:r>
              <a:rPr lang="zh-TW" altLang="en-US" dirty="0"/>
              <a:t>說明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國道四號豐原至潭子路段業已通車，規劃適當噪音管制區。</a:t>
            </a:r>
            <a:endParaRPr lang="en-US" altLang="zh-TW" dirty="0"/>
          </a:p>
          <a:p>
            <a:r>
              <a:rPr lang="zh-TW" altLang="en-US" dirty="0"/>
              <a:t>影響區域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豐原區、潭子區</a:t>
            </a:r>
            <a:endParaRPr lang="en-US" altLang="zh-TW" dirty="0"/>
          </a:p>
          <a:p>
            <a:r>
              <a:rPr lang="zh-TW" altLang="en-US" dirty="0"/>
              <a:t>法源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>
                <a:latin typeface="+mn-ea"/>
              </a:rPr>
              <a:t>依據</a:t>
            </a:r>
            <a:r>
              <a:rPr lang="en-US" altLang="zh-TW" dirty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噪音管制區劃定作業準則」第</a:t>
            </a:r>
            <a:r>
              <a:rPr lang="en-US" altLang="zh-TW" dirty="0">
                <a:latin typeface="+mn-ea"/>
              </a:rPr>
              <a:t>7</a:t>
            </a:r>
            <a:r>
              <a:rPr lang="zh-TW" altLang="en-US" dirty="0">
                <a:latin typeface="+mn-ea"/>
              </a:rPr>
              <a:t>條第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項辦理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高速公路出土段劃為第四類噪音管制區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周邊與第二類相鄰區劃為第三類噪音管制區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75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44" y="1658666"/>
            <a:ext cx="7128792" cy="504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國道四號延豐原潭子延伸段</a:t>
            </a:r>
            <a:r>
              <a:rPr lang="en-US" altLang="zh-TW" sz="2800" dirty="0"/>
              <a:t>-</a:t>
            </a:r>
            <a:r>
              <a:rPr lang="zh-TW" altLang="en-US" sz="2800" dirty="0"/>
              <a:t>調整噪音管制區範圍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5008686" y="3284984"/>
            <a:ext cx="1187450" cy="2671316"/>
          </a:xfrm>
          <a:custGeom>
            <a:avLst/>
            <a:gdLst>
              <a:gd name="connsiteX0" fmla="*/ 1130300 w 1187450"/>
              <a:gd name="connsiteY0" fmla="*/ 0 h 2597150"/>
              <a:gd name="connsiteX1" fmla="*/ 1162050 w 1187450"/>
              <a:gd name="connsiteY1" fmla="*/ 25400 h 2597150"/>
              <a:gd name="connsiteX2" fmla="*/ 1168400 w 1187450"/>
              <a:gd name="connsiteY2" fmla="*/ 57150 h 2597150"/>
              <a:gd name="connsiteX3" fmla="*/ 1174750 w 1187450"/>
              <a:gd name="connsiteY3" fmla="*/ 76200 h 2597150"/>
              <a:gd name="connsiteX4" fmla="*/ 1187450 w 1187450"/>
              <a:gd name="connsiteY4" fmla="*/ 133350 h 2597150"/>
              <a:gd name="connsiteX5" fmla="*/ 1181100 w 1187450"/>
              <a:gd name="connsiteY5" fmla="*/ 266700 h 2597150"/>
              <a:gd name="connsiteX6" fmla="*/ 1174750 w 1187450"/>
              <a:gd name="connsiteY6" fmla="*/ 285750 h 2597150"/>
              <a:gd name="connsiteX7" fmla="*/ 1155700 w 1187450"/>
              <a:gd name="connsiteY7" fmla="*/ 355600 h 2597150"/>
              <a:gd name="connsiteX8" fmla="*/ 1130300 w 1187450"/>
              <a:gd name="connsiteY8" fmla="*/ 406400 h 2597150"/>
              <a:gd name="connsiteX9" fmla="*/ 1123950 w 1187450"/>
              <a:gd name="connsiteY9" fmla="*/ 425450 h 2597150"/>
              <a:gd name="connsiteX10" fmla="*/ 1117600 w 1187450"/>
              <a:gd name="connsiteY10" fmla="*/ 450850 h 2597150"/>
              <a:gd name="connsiteX11" fmla="*/ 1104900 w 1187450"/>
              <a:gd name="connsiteY11" fmla="*/ 476250 h 2597150"/>
              <a:gd name="connsiteX12" fmla="*/ 1073150 w 1187450"/>
              <a:gd name="connsiteY12" fmla="*/ 533400 h 2597150"/>
              <a:gd name="connsiteX13" fmla="*/ 1060450 w 1187450"/>
              <a:gd name="connsiteY13" fmla="*/ 590550 h 2597150"/>
              <a:gd name="connsiteX14" fmla="*/ 1047750 w 1187450"/>
              <a:gd name="connsiteY14" fmla="*/ 628650 h 2597150"/>
              <a:gd name="connsiteX15" fmla="*/ 1035050 w 1187450"/>
              <a:gd name="connsiteY15" fmla="*/ 647700 h 2597150"/>
              <a:gd name="connsiteX16" fmla="*/ 1028700 w 1187450"/>
              <a:gd name="connsiteY16" fmla="*/ 679450 h 2597150"/>
              <a:gd name="connsiteX17" fmla="*/ 1003300 w 1187450"/>
              <a:gd name="connsiteY17" fmla="*/ 723900 h 2597150"/>
              <a:gd name="connsiteX18" fmla="*/ 971550 w 1187450"/>
              <a:gd name="connsiteY18" fmla="*/ 787400 h 2597150"/>
              <a:gd name="connsiteX19" fmla="*/ 946150 w 1187450"/>
              <a:gd name="connsiteY19" fmla="*/ 857250 h 2597150"/>
              <a:gd name="connsiteX20" fmla="*/ 927100 w 1187450"/>
              <a:gd name="connsiteY20" fmla="*/ 882650 h 2597150"/>
              <a:gd name="connsiteX21" fmla="*/ 901700 w 1187450"/>
              <a:gd name="connsiteY21" fmla="*/ 927100 h 2597150"/>
              <a:gd name="connsiteX22" fmla="*/ 895350 w 1187450"/>
              <a:gd name="connsiteY22" fmla="*/ 946150 h 2597150"/>
              <a:gd name="connsiteX23" fmla="*/ 889000 w 1187450"/>
              <a:gd name="connsiteY23" fmla="*/ 971550 h 2597150"/>
              <a:gd name="connsiteX24" fmla="*/ 876300 w 1187450"/>
              <a:gd name="connsiteY24" fmla="*/ 990600 h 2597150"/>
              <a:gd name="connsiteX25" fmla="*/ 857250 w 1187450"/>
              <a:gd name="connsiteY25" fmla="*/ 1041400 h 2597150"/>
              <a:gd name="connsiteX26" fmla="*/ 850900 w 1187450"/>
              <a:gd name="connsiteY26" fmla="*/ 1060450 h 2597150"/>
              <a:gd name="connsiteX27" fmla="*/ 838200 w 1187450"/>
              <a:gd name="connsiteY27" fmla="*/ 1085850 h 2597150"/>
              <a:gd name="connsiteX28" fmla="*/ 831850 w 1187450"/>
              <a:gd name="connsiteY28" fmla="*/ 1111250 h 2597150"/>
              <a:gd name="connsiteX29" fmla="*/ 812800 w 1187450"/>
              <a:gd name="connsiteY29" fmla="*/ 1168400 h 2597150"/>
              <a:gd name="connsiteX30" fmla="*/ 806450 w 1187450"/>
              <a:gd name="connsiteY30" fmla="*/ 1187450 h 2597150"/>
              <a:gd name="connsiteX31" fmla="*/ 793750 w 1187450"/>
              <a:gd name="connsiteY31" fmla="*/ 1206500 h 2597150"/>
              <a:gd name="connsiteX32" fmla="*/ 774700 w 1187450"/>
              <a:gd name="connsiteY32" fmla="*/ 1257300 h 2597150"/>
              <a:gd name="connsiteX33" fmla="*/ 768350 w 1187450"/>
              <a:gd name="connsiteY33" fmla="*/ 1282700 h 2597150"/>
              <a:gd name="connsiteX34" fmla="*/ 762000 w 1187450"/>
              <a:gd name="connsiteY34" fmla="*/ 1314450 h 2597150"/>
              <a:gd name="connsiteX35" fmla="*/ 742950 w 1187450"/>
              <a:gd name="connsiteY35" fmla="*/ 1339850 h 2597150"/>
              <a:gd name="connsiteX36" fmla="*/ 723900 w 1187450"/>
              <a:gd name="connsiteY36" fmla="*/ 1377950 h 2597150"/>
              <a:gd name="connsiteX37" fmla="*/ 717550 w 1187450"/>
              <a:gd name="connsiteY37" fmla="*/ 1397000 h 2597150"/>
              <a:gd name="connsiteX38" fmla="*/ 692150 w 1187450"/>
              <a:gd name="connsiteY38" fmla="*/ 1435100 h 2597150"/>
              <a:gd name="connsiteX39" fmla="*/ 679450 w 1187450"/>
              <a:gd name="connsiteY39" fmla="*/ 1473200 h 2597150"/>
              <a:gd name="connsiteX40" fmla="*/ 673100 w 1187450"/>
              <a:gd name="connsiteY40" fmla="*/ 1492250 h 2597150"/>
              <a:gd name="connsiteX41" fmla="*/ 654050 w 1187450"/>
              <a:gd name="connsiteY41" fmla="*/ 1504950 h 2597150"/>
              <a:gd name="connsiteX42" fmla="*/ 641350 w 1187450"/>
              <a:gd name="connsiteY42" fmla="*/ 1562100 h 2597150"/>
              <a:gd name="connsiteX43" fmla="*/ 628650 w 1187450"/>
              <a:gd name="connsiteY43" fmla="*/ 1581150 h 2597150"/>
              <a:gd name="connsiteX44" fmla="*/ 615950 w 1187450"/>
              <a:gd name="connsiteY44" fmla="*/ 1619250 h 2597150"/>
              <a:gd name="connsiteX45" fmla="*/ 609600 w 1187450"/>
              <a:gd name="connsiteY45" fmla="*/ 1638300 h 2597150"/>
              <a:gd name="connsiteX46" fmla="*/ 596900 w 1187450"/>
              <a:gd name="connsiteY46" fmla="*/ 1657350 h 2597150"/>
              <a:gd name="connsiteX47" fmla="*/ 590550 w 1187450"/>
              <a:gd name="connsiteY47" fmla="*/ 1676400 h 2597150"/>
              <a:gd name="connsiteX48" fmla="*/ 565150 w 1187450"/>
              <a:gd name="connsiteY48" fmla="*/ 1714500 h 2597150"/>
              <a:gd name="connsiteX49" fmla="*/ 552450 w 1187450"/>
              <a:gd name="connsiteY49" fmla="*/ 1733550 h 2597150"/>
              <a:gd name="connsiteX50" fmla="*/ 546100 w 1187450"/>
              <a:gd name="connsiteY50" fmla="*/ 1758950 h 2597150"/>
              <a:gd name="connsiteX51" fmla="*/ 527050 w 1187450"/>
              <a:gd name="connsiteY51" fmla="*/ 1778000 h 2597150"/>
              <a:gd name="connsiteX52" fmla="*/ 501650 w 1187450"/>
              <a:gd name="connsiteY52" fmla="*/ 1816100 h 2597150"/>
              <a:gd name="connsiteX53" fmla="*/ 488950 w 1187450"/>
              <a:gd name="connsiteY53" fmla="*/ 1835150 h 2597150"/>
              <a:gd name="connsiteX54" fmla="*/ 476250 w 1187450"/>
              <a:gd name="connsiteY54" fmla="*/ 1873250 h 2597150"/>
              <a:gd name="connsiteX55" fmla="*/ 438150 w 1187450"/>
              <a:gd name="connsiteY55" fmla="*/ 1911350 h 2597150"/>
              <a:gd name="connsiteX56" fmla="*/ 419100 w 1187450"/>
              <a:gd name="connsiteY56" fmla="*/ 1949450 h 2597150"/>
              <a:gd name="connsiteX57" fmla="*/ 412750 w 1187450"/>
              <a:gd name="connsiteY57" fmla="*/ 1968500 h 2597150"/>
              <a:gd name="connsiteX58" fmla="*/ 393700 w 1187450"/>
              <a:gd name="connsiteY58" fmla="*/ 1993900 h 2597150"/>
              <a:gd name="connsiteX59" fmla="*/ 361950 w 1187450"/>
              <a:gd name="connsiteY59" fmla="*/ 2038350 h 2597150"/>
              <a:gd name="connsiteX60" fmla="*/ 349250 w 1187450"/>
              <a:gd name="connsiteY60" fmla="*/ 2057400 h 2597150"/>
              <a:gd name="connsiteX61" fmla="*/ 330200 w 1187450"/>
              <a:gd name="connsiteY61" fmla="*/ 2076450 h 2597150"/>
              <a:gd name="connsiteX62" fmla="*/ 323850 w 1187450"/>
              <a:gd name="connsiteY62" fmla="*/ 2095500 h 2597150"/>
              <a:gd name="connsiteX63" fmla="*/ 292100 w 1187450"/>
              <a:gd name="connsiteY63" fmla="*/ 2127250 h 2597150"/>
              <a:gd name="connsiteX64" fmla="*/ 260350 w 1187450"/>
              <a:gd name="connsiteY64" fmla="*/ 2184400 h 2597150"/>
              <a:gd name="connsiteX65" fmla="*/ 228600 w 1187450"/>
              <a:gd name="connsiteY65" fmla="*/ 2235200 h 2597150"/>
              <a:gd name="connsiteX66" fmla="*/ 222250 w 1187450"/>
              <a:gd name="connsiteY66" fmla="*/ 2254250 h 2597150"/>
              <a:gd name="connsiteX67" fmla="*/ 196850 w 1187450"/>
              <a:gd name="connsiteY67" fmla="*/ 2292350 h 2597150"/>
              <a:gd name="connsiteX68" fmla="*/ 158750 w 1187450"/>
              <a:gd name="connsiteY68" fmla="*/ 2343150 h 2597150"/>
              <a:gd name="connsiteX69" fmla="*/ 133350 w 1187450"/>
              <a:gd name="connsiteY69" fmla="*/ 2400300 h 2597150"/>
              <a:gd name="connsiteX70" fmla="*/ 114300 w 1187450"/>
              <a:gd name="connsiteY70" fmla="*/ 2438400 h 2597150"/>
              <a:gd name="connsiteX71" fmla="*/ 95250 w 1187450"/>
              <a:gd name="connsiteY71" fmla="*/ 2457450 h 2597150"/>
              <a:gd name="connsiteX72" fmla="*/ 82550 w 1187450"/>
              <a:gd name="connsiteY72" fmla="*/ 2476500 h 2597150"/>
              <a:gd name="connsiteX73" fmla="*/ 63500 w 1187450"/>
              <a:gd name="connsiteY73" fmla="*/ 2495550 h 2597150"/>
              <a:gd name="connsiteX74" fmla="*/ 31750 w 1187450"/>
              <a:gd name="connsiteY74" fmla="*/ 2533650 h 2597150"/>
              <a:gd name="connsiteX75" fmla="*/ 12700 w 1187450"/>
              <a:gd name="connsiteY75" fmla="*/ 2578100 h 2597150"/>
              <a:gd name="connsiteX76" fmla="*/ 0 w 1187450"/>
              <a:gd name="connsiteY76" fmla="*/ 2597150 h 25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87450" h="2597150">
                <a:moveTo>
                  <a:pt x="1130300" y="0"/>
                </a:moveTo>
                <a:cubicBezTo>
                  <a:pt x="1140883" y="8467"/>
                  <a:pt x="1154532" y="14123"/>
                  <a:pt x="1162050" y="25400"/>
                </a:cubicBezTo>
                <a:cubicBezTo>
                  <a:pt x="1168037" y="34380"/>
                  <a:pt x="1165782" y="46679"/>
                  <a:pt x="1168400" y="57150"/>
                </a:cubicBezTo>
                <a:cubicBezTo>
                  <a:pt x="1170023" y="63644"/>
                  <a:pt x="1172911" y="69764"/>
                  <a:pt x="1174750" y="76200"/>
                </a:cubicBezTo>
                <a:cubicBezTo>
                  <a:pt x="1180728" y="97125"/>
                  <a:pt x="1183085" y="111526"/>
                  <a:pt x="1187450" y="133350"/>
                </a:cubicBezTo>
                <a:cubicBezTo>
                  <a:pt x="1185333" y="177800"/>
                  <a:pt x="1184796" y="222353"/>
                  <a:pt x="1181100" y="266700"/>
                </a:cubicBezTo>
                <a:cubicBezTo>
                  <a:pt x="1180544" y="273370"/>
                  <a:pt x="1176511" y="279292"/>
                  <a:pt x="1174750" y="285750"/>
                </a:cubicBezTo>
                <a:cubicBezTo>
                  <a:pt x="1174054" y="288301"/>
                  <a:pt x="1162344" y="340984"/>
                  <a:pt x="1155700" y="355600"/>
                </a:cubicBezTo>
                <a:cubicBezTo>
                  <a:pt x="1147866" y="372835"/>
                  <a:pt x="1136287" y="388439"/>
                  <a:pt x="1130300" y="406400"/>
                </a:cubicBezTo>
                <a:cubicBezTo>
                  <a:pt x="1128183" y="412750"/>
                  <a:pt x="1125789" y="419014"/>
                  <a:pt x="1123950" y="425450"/>
                </a:cubicBezTo>
                <a:cubicBezTo>
                  <a:pt x="1121552" y="433841"/>
                  <a:pt x="1120664" y="442678"/>
                  <a:pt x="1117600" y="450850"/>
                </a:cubicBezTo>
                <a:cubicBezTo>
                  <a:pt x="1114276" y="459713"/>
                  <a:pt x="1108416" y="467461"/>
                  <a:pt x="1104900" y="476250"/>
                </a:cubicBezTo>
                <a:cubicBezTo>
                  <a:pt x="1084180" y="528049"/>
                  <a:pt x="1105141" y="501409"/>
                  <a:pt x="1073150" y="533400"/>
                </a:cubicBezTo>
                <a:cubicBezTo>
                  <a:pt x="1069525" y="551527"/>
                  <a:pt x="1065831" y="572615"/>
                  <a:pt x="1060450" y="590550"/>
                </a:cubicBezTo>
                <a:cubicBezTo>
                  <a:pt x="1056603" y="603372"/>
                  <a:pt x="1055176" y="617511"/>
                  <a:pt x="1047750" y="628650"/>
                </a:cubicBezTo>
                <a:lnTo>
                  <a:pt x="1035050" y="647700"/>
                </a:lnTo>
                <a:cubicBezTo>
                  <a:pt x="1032933" y="658283"/>
                  <a:pt x="1032113" y="669211"/>
                  <a:pt x="1028700" y="679450"/>
                </a:cubicBezTo>
                <a:cubicBezTo>
                  <a:pt x="1011806" y="730133"/>
                  <a:pt x="1021881" y="682094"/>
                  <a:pt x="1003300" y="723900"/>
                </a:cubicBezTo>
                <a:cubicBezTo>
                  <a:pt x="974124" y="789546"/>
                  <a:pt x="1009012" y="737451"/>
                  <a:pt x="971550" y="787400"/>
                </a:cubicBezTo>
                <a:cubicBezTo>
                  <a:pt x="967352" y="799993"/>
                  <a:pt x="953513" y="843996"/>
                  <a:pt x="946150" y="857250"/>
                </a:cubicBezTo>
                <a:cubicBezTo>
                  <a:pt x="941010" y="866501"/>
                  <a:pt x="933251" y="874038"/>
                  <a:pt x="927100" y="882650"/>
                </a:cubicBezTo>
                <a:cubicBezTo>
                  <a:pt x="915712" y="898593"/>
                  <a:pt x="909673" y="908497"/>
                  <a:pt x="901700" y="927100"/>
                </a:cubicBezTo>
                <a:cubicBezTo>
                  <a:pt x="899063" y="933252"/>
                  <a:pt x="897189" y="939714"/>
                  <a:pt x="895350" y="946150"/>
                </a:cubicBezTo>
                <a:cubicBezTo>
                  <a:pt x="892952" y="954541"/>
                  <a:pt x="892438" y="963528"/>
                  <a:pt x="889000" y="971550"/>
                </a:cubicBezTo>
                <a:cubicBezTo>
                  <a:pt x="885994" y="978565"/>
                  <a:pt x="880533" y="984250"/>
                  <a:pt x="876300" y="990600"/>
                </a:cubicBezTo>
                <a:cubicBezTo>
                  <a:pt x="864593" y="1037429"/>
                  <a:pt x="877174" y="994912"/>
                  <a:pt x="857250" y="1041400"/>
                </a:cubicBezTo>
                <a:cubicBezTo>
                  <a:pt x="854613" y="1047552"/>
                  <a:pt x="853537" y="1054298"/>
                  <a:pt x="850900" y="1060450"/>
                </a:cubicBezTo>
                <a:cubicBezTo>
                  <a:pt x="847171" y="1069151"/>
                  <a:pt x="841524" y="1076987"/>
                  <a:pt x="838200" y="1085850"/>
                </a:cubicBezTo>
                <a:cubicBezTo>
                  <a:pt x="835136" y="1094022"/>
                  <a:pt x="834358" y="1102891"/>
                  <a:pt x="831850" y="1111250"/>
                </a:cubicBezTo>
                <a:cubicBezTo>
                  <a:pt x="826080" y="1130484"/>
                  <a:pt x="819150" y="1149350"/>
                  <a:pt x="812800" y="1168400"/>
                </a:cubicBezTo>
                <a:cubicBezTo>
                  <a:pt x="810683" y="1174750"/>
                  <a:pt x="810163" y="1181881"/>
                  <a:pt x="806450" y="1187450"/>
                </a:cubicBezTo>
                <a:lnTo>
                  <a:pt x="793750" y="1206500"/>
                </a:lnTo>
                <a:cubicBezTo>
                  <a:pt x="777645" y="1287026"/>
                  <a:pt x="799226" y="1200072"/>
                  <a:pt x="774700" y="1257300"/>
                </a:cubicBezTo>
                <a:cubicBezTo>
                  <a:pt x="771262" y="1265322"/>
                  <a:pt x="770243" y="1274181"/>
                  <a:pt x="768350" y="1282700"/>
                </a:cubicBezTo>
                <a:cubicBezTo>
                  <a:pt x="766009" y="1293236"/>
                  <a:pt x="766383" y="1304587"/>
                  <a:pt x="762000" y="1314450"/>
                </a:cubicBezTo>
                <a:cubicBezTo>
                  <a:pt x="757702" y="1324121"/>
                  <a:pt x="749300" y="1331383"/>
                  <a:pt x="742950" y="1339850"/>
                </a:cubicBezTo>
                <a:cubicBezTo>
                  <a:pt x="726989" y="1387733"/>
                  <a:pt x="748519" y="1328711"/>
                  <a:pt x="723900" y="1377950"/>
                </a:cubicBezTo>
                <a:cubicBezTo>
                  <a:pt x="720907" y="1383937"/>
                  <a:pt x="720801" y="1391149"/>
                  <a:pt x="717550" y="1397000"/>
                </a:cubicBezTo>
                <a:cubicBezTo>
                  <a:pt x="710137" y="1410343"/>
                  <a:pt x="696977" y="1420620"/>
                  <a:pt x="692150" y="1435100"/>
                </a:cubicBezTo>
                <a:lnTo>
                  <a:pt x="679450" y="1473200"/>
                </a:lnTo>
                <a:cubicBezTo>
                  <a:pt x="677333" y="1479550"/>
                  <a:pt x="678669" y="1488537"/>
                  <a:pt x="673100" y="1492250"/>
                </a:cubicBezTo>
                <a:lnTo>
                  <a:pt x="654050" y="1504950"/>
                </a:lnTo>
                <a:cubicBezTo>
                  <a:pt x="651611" y="1519583"/>
                  <a:pt x="649166" y="1546468"/>
                  <a:pt x="641350" y="1562100"/>
                </a:cubicBezTo>
                <a:cubicBezTo>
                  <a:pt x="637937" y="1568926"/>
                  <a:pt x="631750" y="1574176"/>
                  <a:pt x="628650" y="1581150"/>
                </a:cubicBezTo>
                <a:cubicBezTo>
                  <a:pt x="623213" y="1593383"/>
                  <a:pt x="620183" y="1606550"/>
                  <a:pt x="615950" y="1619250"/>
                </a:cubicBezTo>
                <a:cubicBezTo>
                  <a:pt x="613833" y="1625600"/>
                  <a:pt x="613313" y="1632731"/>
                  <a:pt x="609600" y="1638300"/>
                </a:cubicBezTo>
                <a:cubicBezTo>
                  <a:pt x="605367" y="1644650"/>
                  <a:pt x="600313" y="1650524"/>
                  <a:pt x="596900" y="1657350"/>
                </a:cubicBezTo>
                <a:cubicBezTo>
                  <a:pt x="593907" y="1663337"/>
                  <a:pt x="593801" y="1670549"/>
                  <a:pt x="590550" y="1676400"/>
                </a:cubicBezTo>
                <a:cubicBezTo>
                  <a:pt x="583137" y="1689743"/>
                  <a:pt x="573617" y="1701800"/>
                  <a:pt x="565150" y="1714500"/>
                </a:cubicBezTo>
                <a:lnTo>
                  <a:pt x="552450" y="1733550"/>
                </a:lnTo>
                <a:cubicBezTo>
                  <a:pt x="550333" y="1742017"/>
                  <a:pt x="550430" y="1751373"/>
                  <a:pt x="546100" y="1758950"/>
                </a:cubicBezTo>
                <a:cubicBezTo>
                  <a:pt x="541645" y="1766747"/>
                  <a:pt x="532563" y="1770911"/>
                  <a:pt x="527050" y="1778000"/>
                </a:cubicBezTo>
                <a:cubicBezTo>
                  <a:pt x="517679" y="1790048"/>
                  <a:pt x="510117" y="1803400"/>
                  <a:pt x="501650" y="1816100"/>
                </a:cubicBezTo>
                <a:cubicBezTo>
                  <a:pt x="497417" y="1822450"/>
                  <a:pt x="491363" y="1827910"/>
                  <a:pt x="488950" y="1835150"/>
                </a:cubicBezTo>
                <a:cubicBezTo>
                  <a:pt x="484717" y="1847850"/>
                  <a:pt x="485716" y="1863784"/>
                  <a:pt x="476250" y="1873250"/>
                </a:cubicBezTo>
                <a:lnTo>
                  <a:pt x="438150" y="1911350"/>
                </a:lnTo>
                <a:cubicBezTo>
                  <a:pt x="422189" y="1959233"/>
                  <a:pt x="443719" y="1900211"/>
                  <a:pt x="419100" y="1949450"/>
                </a:cubicBezTo>
                <a:cubicBezTo>
                  <a:pt x="416107" y="1955437"/>
                  <a:pt x="416071" y="1962688"/>
                  <a:pt x="412750" y="1968500"/>
                </a:cubicBezTo>
                <a:cubicBezTo>
                  <a:pt x="407499" y="1977689"/>
                  <a:pt x="398840" y="1984649"/>
                  <a:pt x="393700" y="1993900"/>
                </a:cubicBezTo>
                <a:cubicBezTo>
                  <a:pt x="368571" y="2039132"/>
                  <a:pt x="396908" y="2015045"/>
                  <a:pt x="361950" y="2038350"/>
                </a:cubicBezTo>
                <a:cubicBezTo>
                  <a:pt x="357717" y="2044700"/>
                  <a:pt x="354136" y="2051537"/>
                  <a:pt x="349250" y="2057400"/>
                </a:cubicBezTo>
                <a:cubicBezTo>
                  <a:pt x="343501" y="2064299"/>
                  <a:pt x="335181" y="2068978"/>
                  <a:pt x="330200" y="2076450"/>
                </a:cubicBezTo>
                <a:cubicBezTo>
                  <a:pt x="326487" y="2082019"/>
                  <a:pt x="326843" y="2089513"/>
                  <a:pt x="323850" y="2095500"/>
                </a:cubicBezTo>
                <a:cubicBezTo>
                  <a:pt x="313267" y="2116667"/>
                  <a:pt x="311150" y="2114550"/>
                  <a:pt x="292100" y="2127250"/>
                </a:cubicBezTo>
                <a:cubicBezTo>
                  <a:pt x="274540" y="2179930"/>
                  <a:pt x="304019" y="2097061"/>
                  <a:pt x="260350" y="2184400"/>
                </a:cubicBezTo>
                <a:cubicBezTo>
                  <a:pt x="242917" y="2219266"/>
                  <a:pt x="253330" y="2202227"/>
                  <a:pt x="228600" y="2235200"/>
                </a:cubicBezTo>
                <a:cubicBezTo>
                  <a:pt x="226483" y="2241550"/>
                  <a:pt x="225501" y="2248399"/>
                  <a:pt x="222250" y="2254250"/>
                </a:cubicBezTo>
                <a:cubicBezTo>
                  <a:pt x="214837" y="2267593"/>
                  <a:pt x="205317" y="2279650"/>
                  <a:pt x="196850" y="2292350"/>
                </a:cubicBezTo>
                <a:cubicBezTo>
                  <a:pt x="176632" y="2322677"/>
                  <a:pt x="188918" y="2305441"/>
                  <a:pt x="158750" y="2343150"/>
                </a:cubicBezTo>
                <a:cubicBezTo>
                  <a:pt x="134811" y="2414967"/>
                  <a:pt x="158507" y="2355017"/>
                  <a:pt x="133350" y="2400300"/>
                </a:cubicBezTo>
                <a:cubicBezTo>
                  <a:pt x="126454" y="2412712"/>
                  <a:pt x="122176" y="2426586"/>
                  <a:pt x="114300" y="2438400"/>
                </a:cubicBezTo>
                <a:cubicBezTo>
                  <a:pt x="109319" y="2445872"/>
                  <a:pt x="100999" y="2450551"/>
                  <a:pt x="95250" y="2457450"/>
                </a:cubicBezTo>
                <a:cubicBezTo>
                  <a:pt x="90364" y="2463313"/>
                  <a:pt x="87436" y="2470637"/>
                  <a:pt x="82550" y="2476500"/>
                </a:cubicBezTo>
                <a:cubicBezTo>
                  <a:pt x="76801" y="2483399"/>
                  <a:pt x="68720" y="2488242"/>
                  <a:pt x="63500" y="2495550"/>
                </a:cubicBezTo>
                <a:cubicBezTo>
                  <a:pt x="34204" y="2536565"/>
                  <a:pt x="69305" y="2508613"/>
                  <a:pt x="31750" y="2533650"/>
                </a:cubicBezTo>
                <a:cubicBezTo>
                  <a:pt x="24626" y="2555022"/>
                  <a:pt x="25255" y="2556129"/>
                  <a:pt x="12700" y="2578100"/>
                </a:cubicBezTo>
                <a:cubicBezTo>
                  <a:pt x="8914" y="2584726"/>
                  <a:pt x="0" y="2597150"/>
                  <a:pt x="0" y="259715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788024" y="6348324"/>
            <a:ext cx="2133600" cy="365125"/>
          </a:xfrm>
        </p:spPr>
        <p:txBody>
          <a:bodyPr/>
          <a:lstStyle/>
          <a:p>
            <a:fld id="{232E2727-7C76-4038-BA9B-1A60166184BE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1781377" cy="2664296"/>
          </a:xfrm>
          <a:prstGeom prst="rect">
            <a:avLst/>
          </a:prstGeom>
          <a:noFill/>
          <a:ln>
            <a:noFill/>
          </a:ln>
          <a:effectLst>
            <a:outerShdw blurRad="12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611560" y="4437112"/>
            <a:ext cx="4320480" cy="15191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753344" y="1916832"/>
            <a:ext cx="4330824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75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0C64F8-2849-19A5-19C4-2916FBC84855}"/>
              </a:ext>
            </a:extLst>
          </p:cNvPr>
          <p:cNvSpPr/>
          <p:nvPr/>
        </p:nvSpPr>
        <p:spPr>
          <a:xfrm>
            <a:off x="107504" y="116632"/>
            <a:ext cx="8950584" cy="6604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60DFC69-4AAC-C562-C15A-CE7747C446DB}"/>
              </a:ext>
            </a:extLst>
          </p:cNvPr>
          <p:cNvSpPr txBox="1">
            <a:spLocks/>
          </p:cNvSpPr>
          <p:nvPr/>
        </p:nvSpPr>
        <p:spPr>
          <a:xfrm>
            <a:off x="441664" y="277663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zh-TW" altLang="en-US" sz="4400" b="1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議程</a:t>
            </a:r>
            <a:endParaRPr lang="en-US" altLang="zh-CN" sz="4400" b="1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F0105EC-48B0-8943-BDC6-EC4395A7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85440"/>
              </p:ext>
            </p:extLst>
          </p:nvPr>
        </p:nvGraphicFramePr>
        <p:xfrm>
          <a:off x="755576" y="980728"/>
          <a:ext cx="7632848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8198071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03786517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32653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主講人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37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13:30~13:40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報到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-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13:40~13:50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主席致詞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臺中市環境保護局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5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13:50~14:10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本次噪音管制區修正說明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瑩諮科技股份有限公司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5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14:10~15:10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噪音管制區劃分研商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全體與會人員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9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/>
                        <a:t>15:10</a:t>
                      </a:r>
                      <a:r>
                        <a:rPr lang="en-US" altLang="zh-TW" sz="2000" dirty="0"/>
                        <a:t>~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會議結束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-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1416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D1F44BF-C981-517C-56C9-AB4354A3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84" y="3404837"/>
            <a:ext cx="6588224" cy="32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029216-0843-3C82-A8B0-48ACC61D9521}"/>
              </a:ext>
            </a:extLst>
          </p:cNvPr>
          <p:cNvSpPr/>
          <p:nvPr/>
        </p:nvSpPr>
        <p:spPr>
          <a:xfrm>
            <a:off x="5580112" y="5274942"/>
            <a:ext cx="1368152" cy="1204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58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20" y="1871616"/>
            <a:ext cx="2799636" cy="4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2" y="1828624"/>
            <a:ext cx="28405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/>
              <a:t>國道四號延豐原潭子延伸段</a:t>
            </a:r>
            <a:r>
              <a:rPr lang="en-US" altLang="zh-TW" sz="3600" dirty="0"/>
              <a:t>-</a:t>
            </a:r>
            <a:br>
              <a:rPr lang="en-US" altLang="zh-TW" sz="3600" dirty="0"/>
            </a:br>
            <a:r>
              <a:rPr lang="zh-TW" altLang="en-US" dirty="0"/>
              <a:t>隧道出土段變更對照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093296"/>
            <a:ext cx="2386608" cy="45226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原噪音管制區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3851920" y="6178445"/>
            <a:ext cx="3106688" cy="452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計畫變更噪音管制區</a:t>
            </a:r>
          </a:p>
        </p:txBody>
      </p:sp>
      <p:sp>
        <p:nvSpPr>
          <p:cNvPr id="68" name="橢圓 67"/>
          <p:cNvSpPr/>
          <p:nvPr/>
        </p:nvSpPr>
        <p:spPr>
          <a:xfrm>
            <a:off x="6175235" y="288451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5964332" y="312149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5" name="直線單箭頭接點 104"/>
          <p:cNvCxnSpPr/>
          <p:nvPr/>
        </p:nvCxnSpPr>
        <p:spPr>
          <a:xfrm flipV="1">
            <a:off x="2062776" y="2901242"/>
            <a:ext cx="785906" cy="147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/>
          <p:cNvSpPr txBox="1"/>
          <p:nvPr/>
        </p:nvSpPr>
        <p:spPr>
          <a:xfrm>
            <a:off x="1140414" y="2894861"/>
            <a:ext cx="9223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變更區域</a:t>
            </a:r>
          </a:p>
        </p:txBody>
      </p:sp>
      <p:sp>
        <p:nvSpPr>
          <p:cNvPr id="110" name="橢圓 109"/>
          <p:cNvSpPr/>
          <p:nvPr/>
        </p:nvSpPr>
        <p:spPr>
          <a:xfrm>
            <a:off x="2848682" y="275084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2551356" y="302853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3" name="直線單箭頭接點 112"/>
          <p:cNvCxnSpPr/>
          <p:nvPr/>
        </p:nvCxnSpPr>
        <p:spPr>
          <a:xfrm>
            <a:off x="2062776" y="3038877"/>
            <a:ext cx="39295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23762" y="364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豐原區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77534" y="556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潭子區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455729" y="36750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豐原區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185613" y="5601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潭子區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2171"/>
            <a:ext cx="1627832" cy="120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25336"/>
            <a:ext cx="1681163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7444745" y="3265731"/>
            <a:ext cx="10156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變更區域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A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542368" y="5202948"/>
            <a:ext cx="10156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變更區域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9" name="直線單箭頭接點 38"/>
          <p:cNvCxnSpPr>
            <a:endCxn id="1028" idx="1"/>
          </p:cNvCxnSpPr>
          <p:nvPr/>
        </p:nvCxnSpPr>
        <p:spPr>
          <a:xfrm flipV="1">
            <a:off x="6408278" y="2554766"/>
            <a:ext cx="828018" cy="46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6164331" y="3316562"/>
            <a:ext cx="1071965" cy="904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手繪多邊形 10"/>
          <p:cNvSpPr/>
          <p:nvPr/>
        </p:nvSpPr>
        <p:spPr>
          <a:xfrm>
            <a:off x="7481348" y="2013438"/>
            <a:ext cx="1240621" cy="1003000"/>
          </a:xfrm>
          <a:custGeom>
            <a:avLst/>
            <a:gdLst>
              <a:gd name="connsiteX0" fmla="*/ 546029 w 1240621"/>
              <a:gd name="connsiteY0" fmla="*/ 237393 h 1003000"/>
              <a:gd name="connsiteX1" fmla="*/ 475690 w 1240621"/>
              <a:gd name="connsiteY1" fmla="*/ 272562 h 1003000"/>
              <a:gd name="connsiteX2" fmla="*/ 422937 w 1240621"/>
              <a:gd name="connsiteY2" fmla="*/ 316524 h 1003000"/>
              <a:gd name="connsiteX3" fmla="*/ 326221 w 1240621"/>
              <a:gd name="connsiteY3" fmla="*/ 351693 h 1003000"/>
              <a:gd name="connsiteX4" fmla="*/ 273467 w 1240621"/>
              <a:gd name="connsiteY4" fmla="*/ 378070 h 1003000"/>
              <a:gd name="connsiteX5" fmla="*/ 211921 w 1240621"/>
              <a:gd name="connsiteY5" fmla="*/ 422031 h 1003000"/>
              <a:gd name="connsiteX6" fmla="*/ 176752 w 1240621"/>
              <a:gd name="connsiteY6" fmla="*/ 448408 h 1003000"/>
              <a:gd name="connsiteX7" fmla="*/ 150375 w 1240621"/>
              <a:gd name="connsiteY7" fmla="*/ 465993 h 1003000"/>
              <a:gd name="connsiteX8" fmla="*/ 97621 w 1240621"/>
              <a:gd name="connsiteY8" fmla="*/ 509954 h 1003000"/>
              <a:gd name="connsiteX9" fmla="*/ 27283 w 1240621"/>
              <a:gd name="connsiteY9" fmla="*/ 589085 h 1003000"/>
              <a:gd name="connsiteX10" fmla="*/ 18490 w 1240621"/>
              <a:gd name="connsiteY10" fmla="*/ 615462 h 1003000"/>
              <a:gd name="connsiteX11" fmla="*/ 906 w 1240621"/>
              <a:gd name="connsiteY11" fmla="*/ 694593 h 1003000"/>
              <a:gd name="connsiteX12" fmla="*/ 27283 w 1240621"/>
              <a:gd name="connsiteY12" fmla="*/ 905608 h 1003000"/>
              <a:gd name="connsiteX13" fmla="*/ 53660 w 1240621"/>
              <a:gd name="connsiteY13" fmla="*/ 958362 h 1003000"/>
              <a:gd name="connsiteX14" fmla="*/ 80037 w 1240621"/>
              <a:gd name="connsiteY14" fmla="*/ 975947 h 1003000"/>
              <a:gd name="connsiteX15" fmla="*/ 414144 w 1240621"/>
              <a:gd name="connsiteY15" fmla="*/ 984739 h 1003000"/>
              <a:gd name="connsiteX16" fmla="*/ 537237 w 1240621"/>
              <a:gd name="connsiteY16" fmla="*/ 1002324 h 1003000"/>
              <a:gd name="connsiteX17" fmla="*/ 589990 w 1240621"/>
              <a:gd name="connsiteY17" fmla="*/ 967154 h 1003000"/>
              <a:gd name="connsiteX18" fmla="*/ 633952 w 1240621"/>
              <a:gd name="connsiteY18" fmla="*/ 940777 h 1003000"/>
              <a:gd name="connsiteX19" fmla="*/ 651537 w 1240621"/>
              <a:gd name="connsiteY19" fmla="*/ 914400 h 1003000"/>
              <a:gd name="connsiteX20" fmla="*/ 704290 w 1240621"/>
              <a:gd name="connsiteY20" fmla="*/ 870439 h 1003000"/>
              <a:gd name="connsiteX21" fmla="*/ 739460 w 1240621"/>
              <a:gd name="connsiteY21" fmla="*/ 817685 h 1003000"/>
              <a:gd name="connsiteX22" fmla="*/ 801006 w 1240621"/>
              <a:gd name="connsiteY22" fmla="*/ 756139 h 1003000"/>
              <a:gd name="connsiteX23" fmla="*/ 853760 w 1240621"/>
              <a:gd name="connsiteY23" fmla="*/ 703385 h 1003000"/>
              <a:gd name="connsiteX24" fmla="*/ 871344 w 1240621"/>
              <a:gd name="connsiteY24" fmla="*/ 677008 h 1003000"/>
              <a:gd name="connsiteX25" fmla="*/ 941683 w 1240621"/>
              <a:gd name="connsiteY25" fmla="*/ 624254 h 1003000"/>
              <a:gd name="connsiteX26" fmla="*/ 968060 w 1240621"/>
              <a:gd name="connsiteY26" fmla="*/ 589085 h 1003000"/>
              <a:gd name="connsiteX27" fmla="*/ 1020814 w 1240621"/>
              <a:gd name="connsiteY27" fmla="*/ 553916 h 1003000"/>
              <a:gd name="connsiteX28" fmla="*/ 1073567 w 1240621"/>
              <a:gd name="connsiteY28" fmla="*/ 509954 h 1003000"/>
              <a:gd name="connsiteX29" fmla="*/ 1126321 w 1240621"/>
              <a:gd name="connsiteY29" fmla="*/ 474785 h 1003000"/>
              <a:gd name="connsiteX30" fmla="*/ 1143906 w 1240621"/>
              <a:gd name="connsiteY30" fmla="*/ 448408 h 1003000"/>
              <a:gd name="connsiteX31" fmla="*/ 1170283 w 1240621"/>
              <a:gd name="connsiteY31" fmla="*/ 422031 h 1003000"/>
              <a:gd name="connsiteX32" fmla="*/ 1179075 w 1240621"/>
              <a:gd name="connsiteY32" fmla="*/ 395654 h 1003000"/>
              <a:gd name="connsiteX33" fmla="*/ 1196660 w 1240621"/>
              <a:gd name="connsiteY33" fmla="*/ 369277 h 1003000"/>
              <a:gd name="connsiteX34" fmla="*/ 1205452 w 1240621"/>
              <a:gd name="connsiteY34" fmla="*/ 325316 h 1003000"/>
              <a:gd name="connsiteX35" fmla="*/ 1240621 w 1240621"/>
              <a:gd name="connsiteY35" fmla="*/ 237393 h 1003000"/>
              <a:gd name="connsiteX36" fmla="*/ 1223037 w 1240621"/>
              <a:gd name="connsiteY36" fmla="*/ 131885 h 1003000"/>
              <a:gd name="connsiteX37" fmla="*/ 1170283 w 1240621"/>
              <a:gd name="connsiteY37" fmla="*/ 79131 h 1003000"/>
              <a:gd name="connsiteX38" fmla="*/ 1135114 w 1240621"/>
              <a:gd name="connsiteY38" fmla="*/ 52754 h 1003000"/>
              <a:gd name="connsiteX39" fmla="*/ 1108737 w 1240621"/>
              <a:gd name="connsiteY39" fmla="*/ 43962 h 1003000"/>
              <a:gd name="connsiteX40" fmla="*/ 1064775 w 1240621"/>
              <a:gd name="connsiteY40" fmla="*/ 26377 h 1003000"/>
              <a:gd name="connsiteX41" fmla="*/ 853760 w 1240621"/>
              <a:gd name="connsiteY41" fmla="*/ 0 h 1003000"/>
              <a:gd name="connsiteX42" fmla="*/ 704290 w 1240621"/>
              <a:gd name="connsiteY42" fmla="*/ 26377 h 1003000"/>
              <a:gd name="connsiteX43" fmla="*/ 651537 w 1240621"/>
              <a:gd name="connsiteY43" fmla="*/ 79131 h 1003000"/>
              <a:gd name="connsiteX44" fmla="*/ 625160 w 1240621"/>
              <a:gd name="connsiteY44" fmla="*/ 105508 h 1003000"/>
              <a:gd name="connsiteX45" fmla="*/ 616367 w 1240621"/>
              <a:gd name="connsiteY45" fmla="*/ 131885 h 1003000"/>
              <a:gd name="connsiteX46" fmla="*/ 607575 w 1240621"/>
              <a:gd name="connsiteY46" fmla="*/ 167054 h 1003000"/>
              <a:gd name="connsiteX47" fmla="*/ 528444 w 1240621"/>
              <a:gd name="connsiteY47" fmla="*/ 228600 h 1003000"/>
              <a:gd name="connsiteX48" fmla="*/ 546029 w 1240621"/>
              <a:gd name="connsiteY48" fmla="*/ 237393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40621" h="1003000">
                <a:moveTo>
                  <a:pt x="546029" y="237393"/>
                </a:moveTo>
                <a:cubicBezTo>
                  <a:pt x="514951" y="249824"/>
                  <a:pt x="500004" y="252300"/>
                  <a:pt x="475690" y="272562"/>
                </a:cubicBezTo>
                <a:cubicBezTo>
                  <a:pt x="452027" y="292281"/>
                  <a:pt x="451004" y="304050"/>
                  <a:pt x="422937" y="316524"/>
                </a:cubicBezTo>
                <a:cubicBezTo>
                  <a:pt x="349046" y="349364"/>
                  <a:pt x="392642" y="318483"/>
                  <a:pt x="326221" y="351693"/>
                </a:cubicBezTo>
                <a:cubicBezTo>
                  <a:pt x="258041" y="385783"/>
                  <a:pt x="339769" y="355968"/>
                  <a:pt x="273467" y="378070"/>
                </a:cubicBezTo>
                <a:cubicBezTo>
                  <a:pt x="158529" y="464274"/>
                  <a:pt x="301917" y="357749"/>
                  <a:pt x="211921" y="422031"/>
                </a:cubicBezTo>
                <a:cubicBezTo>
                  <a:pt x="199997" y="430548"/>
                  <a:pt x="188676" y="439891"/>
                  <a:pt x="176752" y="448408"/>
                </a:cubicBezTo>
                <a:cubicBezTo>
                  <a:pt x="168153" y="454550"/>
                  <a:pt x="158493" y="459228"/>
                  <a:pt x="150375" y="465993"/>
                </a:cubicBezTo>
                <a:cubicBezTo>
                  <a:pt x="82685" y="522402"/>
                  <a:pt x="163103" y="466301"/>
                  <a:pt x="97621" y="509954"/>
                </a:cubicBezTo>
                <a:cubicBezTo>
                  <a:pt x="54324" y="574901"/>
                  <a:pt x="79359" y="550027"/>
                  <a:pt x="27283" y="589085"/>
                </a:cubicBezTo>
                <a:cubicBezTo>
                  <a:pt x="24352" y="597877"/>
                  <a:pt x="21036" y="606551"/>
                  <a:pt x="18490" y="615462"/>
                </a:cubicBezTo>
                <a:cubicBezTo>
                  <a:pt x="10213" y="644430"/>
                  <a:pt x="6948" y="664380"/>
                  <a:pt x="906" y="694593"/>
                </a:cubicBezTo>
                <a:cubicBezTo>
                  <a:pt x="18144" y="1056595"/>
                  <a:pt x="-25843" y="799356"/>
                  <a:pt x="27283" y="905608"/>
                </a:cubicBezTo>
                <a:cubicBezTo>
                  <a:pt x="41586" y="934214"/>
                  <a:pt x="28460" y="933162"/>
                  <a:pt x="53660" y="958362"/>
                </a:cubicBezTo>
                <a:cubicBezTo>
                  <a:pt x="61132" y="965834"/>
                  <a:pt x="69498" y="975176"/>
                  <a:pt x="80037" y="975947"/>
                </a:cubicBezTo>
                <a:cubicBezTo>
                  <a:pt x="191148" y="984077"/>
                  <a:pt x="302775" y="981808"/>
                  <a:pt x="414144" y="984739"/>
                </a:cubicBezTo>
                <a:cubicBezTo>
                  <a:pt x="455175" y="990601"/>
                  <a:pt x="495995" y="1006448"/>
                  <a:pt x="537237" y="1002324"/>
                </a:cubicBezTo>
                <a:cubicBezTo>
                  <a:pt x="558266" y="1000221"/>
                  <a:pt x="571868" y="978027"/>
                  <a:pt x="589990" y="967154"/>
                </a:cubicBezTo>
                <a:lnTo>
                  <a:pt x="633952" y="940777"/>
                </a:lnTo>
                <a:cubicBezTo>
                  <a:pt x="639814" y="931985"/>
                  <a:pt x="644065" y="921872"/>
                  <a:pt x="651537" y="914400"/>
                </a:cubicBezTo>
                <a:cubicBezTo>
                  <a:pt x="702340" y="863598"/>
                  <a:pt x="653874" y="935259"/>
                  <a:pt x="704290" y="870439"/>
                </a:cubicBezTo>
                <a:cubicBezTo>
                  <a:pt x="717265" y="853757"/>
                  <a:pt x="722553" y="830366"/>
                  <a:pt x="739460" y="817685"/>
                </a:cubicBezTo>
                <a:cubicBezTo>
                  <a:pt x="807995" y="766284"/>
                  <a:pt x="744194" y="819263"/>
                  <a:pt x="801006" y="756139"/>
                </a:cubicBezTo>
                <a:cubicBezTo>
                  <a:pt x="817642" y="737654"/>
                  <a:pt x="839966" y="724077"/>
                  <a:pt x="853760" y="703385"/>
                </a:cubicBezTo>
                <a:cubicBezTo>
                  <a:pt x="859621" y="694593"/>
                  <a:pt x="863490" y="684077"/>
                  <a:pt x="871344" y="677008"/>
                </a:cubicBezTo>
                <a:cubicBezTo>
                  <a:pt x="893128" y="657402"/>
                  <a:pt x="924098" y="647700"/>
                  <a:pt x="941683" y="624254"/>
                </a:cubicBezTo>
                <a:cubicBezTo>
                  <a:pt x="950475" y="612531"/>
                  <a:pt x="957108" y="598820"/>
                  <a:pt x="968060" y="589085"/>
                </a:cubicBezTo>
                <a:cubicBezTo>
                  <a:pt x="983856" y="575044"/>
                  <a:pt x="1020814" y="553916"/>
                  <a:pt x="1020814" y="553916"/>
                </a:cubicBezTo>
                <a:cubicBezTo>
                  <a:pt x="1049665" y="510639"/>
                  <a:pt x="1023990" y="539700"/>
                  <a:pt x="1073567" y="509954"/>
                </a:cubicBezTo>
                <a:cubicBezTo>
                  <a:pt x="1091689" y="499081"/>
                  <a:pt x="1126321" y="474785"/>
                  <a:pt x="1126321" y="474785"/>
                </a:cubicBezTo>
                <a:cubicBezTo>
                  <a:pt x="1132183" y="465993"/>
                  <a:pt x="1137141" y="456526"/>
                  <a:pt x="1143906" y="448408"/>
                </a:cubicBezTo>
                <a:cubicBezTo>
                  <a:pt x="1151866" y="438856"/>
                  <a:pt x="1163386" y="432377"/>
                  <a:pt x="1170283" y="422031"/>
                </a:cubicBezTo>
                <a:cubicBezTo>
                  <a:pt x="1175424" y="414320"/>
                  <a:pt x="1174930" y="403943"/>
                  <a:pt x="1179075" y="395654"/>
                </a:cubicBezTo>
                <a:cubicBezTo>
                  <a:pt x="1183801" y="386202"/>
                  <a:pt x="1190798" y="378069"/>
                  <a:pt x="1196660" y="369277"/>
                </a:cubicBezTo>
                <a:cubicBezTo>
                  <a:pt x="1199591" y="354623"/>
                  <a:pt x="1200345" y="339360"/>
                  <a:pt x="1205452" y="325316"/>
                </a:cubicBezTo>
                <a:cubicBezTo>
                  <a:pt x="1256300" y="185483"/>
                  <a:pt x="1215342" y="338514"/>
                  <a:pt x="1240621" y="237393"/>
                </a:cubicBezTo>
                <a:cubicBezTo>
                  <a:pt x="1234760" y="202224"/>
                  <a:pt x="1237518" y="164466"/>
                  <a:pt x="1223037" y="131885"/>
                </a:cubicBezTo>
                <a:cubicBezTo>
                  <a:pt x="1212937" y="109160"/>
                  <a:pt x="1190178" y="94052"/>
                  <a:pt x="1170283" y="79131"/>
                </a:cubicBezTo>
                <a:cubicBezTo>
                  <a:pt x="1158560" y="70339"/>
                  <a:pt x="1147837" y="60024"/>
                  <a:pt x="1135114" y="52754"/>
                </a:cubicBezTo>
                <a:cubicBezTo>
                  <a:pt x="1127067" y="48156"/>
                  <a:pt x="1117415" y="47216"/>
                  <a:pt x="1108737" y="43962"/>
                </a:cubicBezTo>
                <a:cubicBezTo>
                  <a:pt x="1093959" y="38420"/>
                  <a:pt x="1079860" y="31018"/>
                  <a:pt x="1064775" y="26377"/>
                </a:cubicBezTo>
                <a:cubicBezTo>
                  <a:pt x="976134" y="-897"/>
                  <a:pt x="965526" y="6986"/>
                  <a:pt x="853760" y="0"/>
                </a:cubicBezTo>
                <a:cubicBezTo>
                  <a:pt x="784270" y="4964"/>
                  <a:pt x="748417" y="-12847"/>
                  <a:pt x="704290" y="26377"/>
                </a:cubicBezTo>
                <a:cubicBezTo>
                  <a:pt x="685703" y="42899"/>
                  <a:pt x="669121" y="61546"/>
                  <a:pt x="651537" y="79131"/>
                </a:cubicBezTo>
                <a:lnTo>
                  <a:pt x="625160" y="105508"/>
                </a:lnTo>
                <a:cubicBezTo>
                  <a:pt x="622229" y="114300"/>
                  <a:pt x="618913" y="122974"/>
                  <a:pt x="616367" y="131885"/>
                </a:cubicBezTo>
                <a:cubicBezTo>
                  <a:pt x="613047" y="143504"/>
                  <a:pt x="614505" y="157155"/>
                  <a:pt x="607575" y="167054"/>
                </a:cubicBezTo>
                <a:cubicBezTo>
                  <a:pt x="571475" y="218626"/>
                  <a:pt x="569765" y="214827"/>
                  <a:pt x="528444" y="228600"/>
                </a:cubicBezTo>
                <a:lnTo>
                  <a:pt x="546029" y="237393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7508631" y="4088291"/>
            <a:ext cx="1037492" cy="914532"/>
          </a:xfrm>
          <a:custGeom>
            <a:avLst/>
            <a:gdLst>
              <a:gd name="connsiteX0" fmla="*/ 351692 w 1037492"/>
              <a:gd name="connsiteY0" fmla="*/ 96847 h 914532"/>
              <a:gd name="connsiteX1" fmla="*/ 281354 w 1037492"/>
              <a:gd name="connsiteY1" fmla="*/ 167186 h 914532"/>
              <a:gd name="connsiteX2" fmla="*/ 228600 w 1037492"/>
              <a:gd name="connsiteY2" fmla="*/ 184771 h 914532"/>
              <a:gd name="connsiteX3" fmla="*/ 202223 w 1037492"/>
              <a:gd name="connsiteY3" fmla="*/ 193563 h 914532"/>
              <a:gd name="connsiteX4" fmla="*/ 158261 w 1037492"/>
              <a:gd name="connsiteY4" fmla="*/ 246317 h 914532"/>
              <a:gd name="connsiteX5" fmla="*/ 105507 w 1037492"/>
              <a:gd name="connsiteY5" fmla="*/ 290278 h 914532"/>
              <a:gd name="connsiteX6" fmla="*/ 52754 w 1037492"/>
              <a:gd name="connsiteY6" fmla="*/ 369409 h 914532"/>
              <a:gd name="connsiteX7" fmla="*/ 35169 w 1037492"/>
              <a:gd name="connsiteY7" fmla="*/ 395786 h 914532"/>
              <a:gd name="connsiteX8" fmla="*/ 17584 w 1037492"/>
              <a:gd name="connsiteY8" fmla="*/ 448540 h 914532"/>
              <a:gd name="connsiteX9" fmla="*/ 0 w 1037492"/>
              <a:gd name="connsiteY9" fmla="*/ 571632 h 914532"/>
              <a:gd name="connsiteX10" fmla="*/ 8792 w 1037492"/>
              <a:gd name="connsiteY10" fmla="*/ 791440 h 914532"/>
              <a:gd name="connsiteX11" fmla="*/ 61546 w 1037492"/>
              <a:gd name="connsiteY11" fmla="*/ 835401 h 914532"/>
              <a:gd name="connsiteX12" fmla="*/ 96715 w 1037492"/>
              <a:gd name="connsiteY12" fmla="*/ 870571 h 914532"/>
              <a:gd name="connsiteX13" fmla="*/ 131884 w 1037492"/>
              <a:gd name="connsiteY13" fmla="*/ 879363 h 914532"/>
              <a:gd name="connsiteX14" fmla="*/ 175846 w 1037492"/>
              <a:gd name="connsiteY14" fmla="*/ 896947 h 914532"/>
              <a:gd name="connsiteX15" fmla="*/ 237392 w 1037492"/>
              <a:gd name="connsiteY15" fmla="*/ 914532 h 914532"/>
              <a:gd name="connsiteX16" fmla="*/ 465992 w 1037492"/>
              <a:gd name="connsiteY16" fmla="*/ 905740 h 914532"/>
              <a:gd name="connsiteX17" fmla="*/ 527538 w 1037492"/>
              <a:gd name="connsiteY17" fmla="*/ 870571 h 914532"/>
              <a:gd name="connsiteX18" fmla="*/ 562707 w 1037492"/>
              <a:gd name="connsiteY18" fmla="*/ 861778 h 914532"/>
              <a:gd name="connsiteX19" fmla="*/ 615461 w 1037492"/>
              <a:gd name="connsiteY19" fmla="*/ 826609 h 914532"/>
              <a:gd name="connsiteX20" fmla="*/ 668215 w 1037492"/>
              <a:gd name="connsiteY20" fmla="*/ 773855 h 914532"/>
              <a:gd name="connsiteX21" fmla="*/ 720969 w 1037492"/>
              <a:gd name="connsiteY21" fmla="*/ 729894 h 914532"/>
              <a:gd name="connsiteX22" fmla="*/ 747346 w 1037492"/>
              <a:gd name="connsiteY22" fmla="*/ 668347 h 914532"/>
              <a:gd name="connsiteX23" fmla="*/ 756138 w 1037492"/>
              <a:gd name="connsiteY23" fmla="*/ 633178 h 914532"/>
              <a:gd name="connsiteX24" fmla="*/ 773723 w 1037492"/>
              <a:gd name="connsiteY24" fmla="*/ 598009 h 914532"/>
              <a:gd name="connsiteX25" fmla="*/ 791307 w 1037492"/>
              <a:gd name="connsiteY25" fmla="*/ 545255 h 914532"/>
              <a:gd name="connsiteX26" fmla="*/ 835269 w 1037492"/>
              <a:gd name="connsiteY26" fmla="*/ 492501 h 914532"/>
              <a:gd name="connsiteX27" fmla="*/ 844061 w 1037492"/>
              <a:gd name="connsiteY27" fmla="*/ 466124 h 914532"/>
              <a:gd name="connsiteX28" fmla="*/ 896815 w 1037492"/>
              <a:gd name="connsiteY28" fmla="*/ 430955 h 914532"/>
              <a:gd name="connsiteX29" fmla="*/ 923192 w 1037492"/>
              <a:gd name="connsiteY29" fmla="*/ 413371 h 914532"/>
              <a:gd name="connsiteX30" fmla="*/ 958361 w 1037492"/>
              <a:gd name="connsiteY30" fmla="*/ 395786 h 914532"/>
              <a:gd name="connsiteX31" fmla="*/ 984738 w 1037492"/>
              <a:gd name="connsiteY31" fmla="*/ 369409 h 914532"/>
              <a:gd name="connsiteX32" fmla="*/ 1011115 w 1037492"/>
              <a:gd name="connsiteY32" fmla="*/ 351824 h 914532"/>
              <a:gd name="connsiteX33" fmla="*/ 1019907 w 1037492"/>
              <a:gd name="connsiteY33" fmla="*/ 316655 h 914532"/>
              <a:gd name="connsiteX34" fmla="*/ 1028700 w 1037492"/>
              <a:gd name="connsiteY34" fmla="*/ 290278 h 914532"/>
              <a:gd name="connsiteX35" fmla="*/ 1037492 w 1037492"/>
              <a:gd name="connsiteY35" fmla="*/ 237524 h 914532"/>
              <a:gd name="connsiteX36" fmla="*/ 1011115 w 1037492"/>
              <a:gd name="connsiteY36" fmla="*/ 211147 h 914532"/>
              <a:gd name="connsiteX37" fmla="*/ 975946 w 1037492"/>
              <a:gd name="connsiteY37" fmla="*/ 158394 h 914532"/>
              <a:gd name="connsiteX38" fmla="*/ 923192 w 1037492"/>
              <a:gd name="connsiteY38" fmla="*/ 105640 h 914532"/>
              <a:gd name="connsiteX39" fmla="*/ 896815 w 1037492"/>
              <a:gd name="connsiteY39" fmla="*/ 52886 h 914532"/>
              <a:gd name="connsiteX40" fmla="*/ 861646 w 1037492"/>
              <a:gd name="connsiteY40" fmla="*/ 35301 h 914532"/>
              <a:gd name="connsiteX41" fmla="*/ 782515 w 1037492"/>
              <a:gd name="connsiteY41" fmla="*/ 17717 h 914532"/>
              <a:gd name="connsiteX42" fmla="*/ 738554 w 1037492"/>
              <a:gd name="connsiteY42" fmla="*/ 132 h 914532"/>
              <a:gd name="connsiteX43" fmla="*/ 659423 w 1037492"/>
              <a:gd name="connsiteY43" fmla="*/ 17717 h 914532"/>
              <a:gd name="connsiteX44" fmla="*/ 624254 w 1037492"/>
              <a:gd name="connsiteY44" fmla="*/ 35301 h 914532"/>
              <a:gd name="connsiteX45" fmla="*/ 597877 w 1037492"/>
              <a:gd name="connsiteY45" fmla="*/ 44094 h 914532"/>
              <a:gd name="connsiteX46" fmla="*/ 562707 w 1037492"/>
              <a:gd name="connsiteY46" fmla="*/ 61678 h 914532"/>
              <a:gd name="connsiteX47" fmla="*/ 536331 w 1037492"/>
              <a:gd name="connsiteY47" fmla="*/ 79263 h 914532"/>
              <a:gd name="connsiteX48" fmla="*/ 501161 w 1037492"/>
              <a:gd name="connsiteY48" fmla="*/ 88055 h 914532"/>
              <a:gd name="connsiteX49" fmla="*/ 351692 w 1037492"/>
              <a:gd name="connsiteY49" fmla="*/ 96847 h 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37492" h="914532">
                <a:moveTo>
                  <a:pt x="351692" y="96847"/>
                </a:moveTo>
                <a:cubicBezTo>
                  <a:pt x="328246" y="120293"/>
                  <a:pt x="312810" y="156700"/>
                  <a:pt x="281354" y="167186"/>
                </a:cubicBezTo>
                <a:lnTo>
                  <a:pt x="228600" y="184771"/>
                </a:lnTo>
                <a:lnTo>
                  <a:pt x="202223" y="193563"/>
                </a:lnTo>
                <a:cubicBezTo>
                  <a:pt x="125163" y="270623"/>
                  <a:pt x="219466" y="172871"/>
                  <a:pt x="158261" y="246317"/>
                </a:cubicBezTo>
                <a:cubicBezTo>
                  <a:pt x="137104" y="271705"/>
                  <a:pt x="131444" y="272988"/>
                  <a:pt x="105507" y="290278"/>
                </a:cubicBezTo>
                <a:lnTo>
                  <a:pt x="52754" y="369409"/>
                </a:lnTo>
                <a:lnTo>
                  <a:pt x="35169" y="395786"/>
                </a:lnTo>
                <a:cubicBezTo>
                  <a:pt x="29307" y="413371"/>
                  <a:pt x="21219" y="430364"/>
                  <a:pt x="17584" y="448540"/>
                </a:cubicBezTo>
                <a:cubicBezTo>
                  <a:pt x="3587" y="518525"/>
                  <a:pt x="10442" y="477649"/>
                  <a:pt x="0" y="571632"/>
                </a:cubicBezTo>
                <a:cubicBezTo>
                  <a:pt x="2931" y="644901"/>
                  <a:pt x="-1578" y="718849"/>
                  <a:pt x="8792" y="791440"/>
                </a:cubicBezTo>
                <a:cubicBezTo>
                  <a:pt x="10919" y="806331"/>
                  <a:pt x="51781" y="827031"/>
                  <a:pt x="61546" y="835401"/>
                </a:cubicBezTo>
                <a:cubicBezTo>
                  <a:pt x="74134" y="846191"/>
                  <a:pt x="82656" y="861784"/>
                  <a:pt x="96715" y="870571"/>
                </a:cubicBezTo>
                <a:cubicBezTo>
                  <a:pt x="106962" y="876975"/>
                  <a:pt x="120420" y="875542"/>
                  <a:pt x="131884" y="879363"/>
                </a:cubicBezTo>
                <a:cubicBezTo>
                  <a:pt x="146857" y="884354"/>
                  <a:pt x="161068" y="891405"/>
                  <a:pt x="175846" y="896947"/>
                </a:cubicBezTo>
                <a:cubicBezTo>
                  <a:pt x="201082" y="906410"/>
                  <a:pt x="209666" y="907601"/>
                  <a:pt x="237392" y="914532"/>
                </a:cubicBezTo>
                <a:cubicBezTo>
                  <a:pt x="313592" y="911601"/>
                  <a:pt x="389916" y="910987"/>
                  <a:pt x="465992" y="905740"/>
                </a:cubicBezTo>
                <a:cubicBezTo>
                  <a:pt x="497184" y="903589"/>
                  <a:pt x="499321" y="884679"/>
                  <a:pt x="527538" y="870571"/>
                </a:cubicBezTo>
                <a:cubicBezTo>
                  <a:pt x="538346" y="865167"/>
                  <a:pt x="550984" y="864709"/>
                  <a:pt x="562707" y="861778"/>
                </a:cubicBezTo>
                <a:cubicBezTo>
                  <a:pt x="580292" y="850055"/>
                  <a:pt x="602780" y="843516"/>
                  <a:pt x="615461" y="826609"/>
                </a:cubicBezTo>
                <a:cubicBezTo>
                  <a:pt x="666007" y="759215"/>
                  <a:pt x="616789" y="816710"/>
                  <a:pt x="668215" y="773855"/>
                </a:cubicBezTo>
                <a:cubicBezTo>
                  <a:pt x="735905" y="717446"/>
                  <a:pt x="655487" y="773547"/>
                  <a:pt x="720969" y="729894"/>
                </a:cubicBezTo>
                <a:cubicBezTo>
                  <a:pt x="736601" y="698631"/>
                  <a:pt x="738721" y="698535"/>
                  <a:pt x="747346" y="668347"/>
                </a:cubicBezTo>
                <a:cubicBezTo>
                  <a:pt x="750666" y="656728"/>
                  <a:pt x="751895" y="644492"/>
                  <a:pt x="756138" y="633178"/>
                </a:cubicBezTo>
                <a:cubicBezTo>
                  <a:pt x="760740" y="620906"/>
                  <a:pt x="768855" y="610178"/>
                  <a:pt x="773723" y="598009"/>
                </a:cubicBezTo>
                <a:cubicBezTo>
                  <a:pt x="780607" y="580799"/>
                  <a:pt x="781025" y="560678"/>
                  <a:pt x="791307" y="545255"/>
                </a:cubicBezTo>
                <a:cubicBezTo>
                  <a:pt x="815789" y="508532"/>
                  <a:pt x="801420" y="526350"/>
                  <a:pt x="835269" y="492501"/>
                </a:cubicBezTo>
                <a:cubicBezTo>
                  <a:pt x="838200" y="483709"/>
                  <a:pt x="837508" y="472677"/>
                  <a:pt x="844061" y="466124"/>
                </a:cubicBezTo>
                <a:cubicBezTo>
                  <a:pt x="859005" y="451180"/>
                  <a:pt x="879230" y="442678"/>
                  <a:pt x="896815" y="430955"/>
                </a:cubicBezTo>
                <a:cubicBezTo>
                  <a:pt x="905607" y="425094"/>
                  <a:pt x="913741" y="418097"/>
                  <a:pt x="923192" y="413371"/>
                </a:cubicBezTo>
                <a:cubicBezTo>
                  <a:pt x="934915" y="407509"/>
                  <a:pt x="947696" y="403404"/>
                  <a:pt x="958361" y="395786"/>
                </a:cubicBezTo>
                <a:cubicBezTo>
                  <a:pt x="968479" y="388559"/>
                  <a:pt x="975186" y="377369"/>
                  <a:pt x="984738" y="369409"/>
                </a:cubicBezTo>
                <a:cubicBezTo>
                  <a:pt x="992856" y="362644"/>
                  <a:pt x="1002323" y="357686"/>
                  <a:pt x="1011115" y="351824"/>
                </a:cubicBezTo>
                <a:cubicBezTo>
                  <a:pt x="1014046" y="340101"/>
                  <a:pt x="1016587" y="328274"/>
                  <a:pt x="1019907" y="316655"/>
                </a:cubicBezTo>
                <a:cubicBezTo>
                  <a:pt x="1022453" y="307744"/>
                  <a:pt x="1026689" y="299325"/>
                  <a:pt x="1028700" y="290278"/>
                </a:cubicBezTo>
                <a:cubicBezTo>
                  <a:pt x="1032567" y="272875"/>
                  <a:pt x="1034561" y="255109"/>
                  <a:pt x="1037492" y="237524"/>
                </a:cubicBezTo>
                <a:cubicBezTo>
                  <a:pt x="1028700" y="228732"/>
                  <a:pt x="1018749" y="220962"/>
                  <a:pt x="1011115" y="211147"/>
                </a:cubicBezTo>
                <a:cubicBezTo>
                  <a:pt x="998140" y="194465"/>
                  <a:pt x="990890" y="173338"/>
                  <a:pt x="975946" y="158394"/>
                </a:cubicBezTo>
                <a:lnTo>
                  <a:pt x="923192" y="105640"/>
                </a:lnTo>
                <a:cubicBezTo>
                  <a:pt x="917191" y="87636"/>
                  <a:pt x="912549" y="65998"/>
                  <a:pt x="896815" y="52886"/>
                </a:cubicBezTo>
                <a:cubicBezTo>
                  <a:pt x="886746" y="44495"/>
                  <a:pt x="873918" y="39903"/>
                  <a:pt x="861646" y="35301"/>
                </a:cubicBezTo>
                <a:cubicBezTo>
                  <a:pt x="847456" y="29980"/>
                  <a:pt x="794451" y="20104"/>
                  <a:pt x="782515" y="17717"/>
                </a:cubicBezTo>
                <a:cubicBezTo>
                  <a:pt x="767861" y="11855"/>
                  <a:pt x="754272" y="1561"/>
                  <a:pt x="738554" y="132"/>
                </a:cubicBezTo>
                <a:cubicBezTo>
                  <a:pt x="722610" y="-1318"/>
                  <a:pt x="678823" y="9403"/>
                  <a:pt x="659423" y="17717"/>
                </a:cubicBezTo>
                <a:cubicBezTo>
                  <a:pt x="647376" y="22880"/>
                  <a:pt x="636301" y="30138"/>
                  <a:pt x="624254" y="35301"/>
                </a:cubicBezTo>
                <a:cubicBezTo>
                  <a:pt x="615735" y="38952"/>
                  <a:pt x="606396" y="40443"/>
                  <a:pt x="597877" y="44094"/>
                </a:cubicBezTo>
                <a:cubicBezTo>
                  <a:pt x="585830" y="49257"/>
                  <a:pt x="574087" y="55175"/>
                  <a:pt x="562707" y="61678"/>
                </a:cubicBezTo>
                <a:cubicBezTo>
                  <a:pt x="553532" y="66921"/>
                  <a:pt x="546043" y="75100"/>
                  <a:pt x="536331" y="79263"/>
                </a:cubicBezTo>
                <a:cubicBezTo>
                  <a:pt x="525224" y="84023"/>
                  <a:pt x="512884" y="85124"/>
                  <a:pt x="501161" y="88055"/>
                </a:cubicBezTo>
                <a:cubicBezTo>
                  <a:pt x="431915" y="122679"/>
                  <a:pt x="479099" y="105640"/>
                  <a:pt x="351692" y="96847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460751" y="3220156"/>
            <a:ext cx="10156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隧道段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不變更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5508346" y="3302813"/>
            <a:ext cx="563270" cy="552297"/>
          </a:xfrm>
          <a:custGeom>
            <a:avLst/>
            <a:gdLst>
              <a:gd name="connsiteX0" fmla="*/ 0 w 563270"/>
              <a:gd name="connsiteY0" fmla="*/ 486461 h 552297"/>
              <a:gd name="connsiteX1" fmla="*/ 58521 w 563270"/>
              <a:gd name="connsiteY1" fmla="*/ 552297 h 552297"/>
              <a:gd name="connsiteX2" fmla="*/ 267004 w 563270"/>
              <a:gd name="connsiteY2" fmla="*/ 416966 h 552297"/>
              <a:gd name="connsiteX3" fmla="*/ 409651 w 563270"/>
              <a:gd name="connsiteY3" fmla="*/ 296265 h 552297"/>
              <a:gd name="connsiteX4" fmla="*/ 526694 w 563270"/>
              <a:gd name="connsiteY4" fmla="*/ 120701 h 552297"/>
              <a:gd name="connsiteX5" fmla="*/ 563270 w 563270"/>
              <a:gd name="connsiteY5" fmla="*/ 21945 h 552297"/>
              <a:gd name="connsiteX6" fmla="*/ 497433 w 563270"/>
              <a:gd name="connsiteY6" fmla="*/ 0 h 552297"/>
              <a:gd name="connsiteX7" fmla="*/ 431596 w 563270"/>
              <a:gd name="connsiteY7" fmla="*/ 113385 h 552297"/>
              <a:gd name="connsiteX8" fmla="*/ 351129 w 563270"/>
              <a:gd name="connsiteY8" fmla="*/ 219456 h 552297"/>
              <a:gd name="connsiteX9" fmla="*/ 277977 w 563270"/>
              <a:gd name="connsiteY9" fmla="*/ 296265 h 552297"/>
              <a:gd name="connsiteX10" fmla="*/ 157276 w 563270"/>
              <a:gd name="connsiteY10" fmla="*/ 365760 h 552297"/>
              <a:gd name="connsiteX11" fmla="*/ 58521 w 563270"/>
              <a:gd name="connsiteY11" fmla="*/ 438912 h 552297"/>
              <a:gd name="connsiteX12" fmla="*/ 58521 w 563270"/>
              <a:gd name="connsiteY12" fmla="*/ 438912 h 552297"/>
              <a:gd name="connsiteX13" fmla="*/ 0 w 563270"/>
              <a:gd name="connsiteY13" fmla="*/ 486461 h 5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270" h="552297">
                <a:moveTo>
                  <a:pt x="0" y="486461"/>
                </a:moveTo>
                <a:lnTo>
                  <a:pt x="58521" y="552297"/>
                </a:lnTo>
                <a:lnTo>
                  <a:pt x="267004" y="416966"/>
                </a:lnTo>
                <a:lnTo>
                  <a:pt x="409651" y="296265"/>
                </a:lnTo>
                <a:lnTo>
                  <a:pt x="526694" y="120701"/>
                </a:lnTo>
                <a:lnTo>
                  <a:pt x="563270" y="21945"/>
                </a:lnTo>
                <a:lnTo>
                  <a:pt x="497433" y="0"/>
                </a:lnTo>
                <a:lnTo>
                  <a:pt x="431596" y="113385"/>
                </a:lnTo>
                <a:lnTo>
                  <a:pt x="351129" y="219456"/>
                </a:lnTo>
                <a:lnTo>
                  <a:pt x="277977" y="296265"/>
                </a:lnTo>
                <a:lnTo>
                  <a:pt x="157276" y="365760"/>
                </a:lnTo>
                <a:lnTo>
                  <a:pt x="58521" y="438912"/>
                </a:lnTo>
                <a:lnTo>
                  <a:pt x="58521" y="438912"/>
                </a:lnTo>
                <a:lnTo>
                  <a:pt x="0" y="486461"/>
                </a:lnTo>
                <a:close/>
              </a:path>
            </a:pathLst>
          </a:custGeom>
          <a:solidFill>
            <a:srgbClr val="93A299">
              <a:alpha val="20000"/>
            </a:srgbClr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6072463" y="3050354"/>
            <a:ext cx="190647" cy="208299"/>
          </a:xfrm>
          <a:custGeom>
            <a:avLst/>
            <a:gdLst>
              <a:gd name="connsiteX0" fmla="*/ 0 w 190647"/>
              <a:gd name="connsiteY0" fmla="*/ 134159 h 208299"/>
              <a:gd name="connsiteX1" fmla="*/ 77671 w 190647"/>
              <a:gd name="connsiteY1" fmla="*/ 208299 h 208299"/>
              <a:gd name="connsiteX2" fmla="*/ 148281 w 190647"/>
              <a:gd name="connsiteY2" fmla="*/ 102384 h 208299"/>
              <a:gd name="connsiteX3" fmla="*/ 190647 w 190647"/>
              <a:gd name="connsiteY3" fmla="*/ 49427 h 208299"/>
              <a:gd name="connsiteX4" fmla="*/ 148281 w 190647"/>
              <a:gd name="connsiteY4" fmla="*/ 0 h 208299"/>
              <a:gd name="connsiteX5" fmla="*/ 0 w 190647"/>
              <a:gd name="connsiteY5" fmla="*/ 134159 h 20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47" h="208299">
                <a:moveTo>
                  <a:pt x="0" y="134159"/>
                </a:moveTo>
                <a:lnTo>
                  <a:pt x="77671" y="208299"/>
                </a:lnTo>
                <a:lnTo>
                  <a:pt x="148281" y="102384"/>
                </a:lnTo>
                <a:lnTo>
                  <a:pt x="190647" y="49427"/>
                </a:lnTo>
                <a:lnTo>
                  <a:pt x="148281" y="0"/>
                </a:lnTo>
                <a:lnTo>
                  <a:pt x="0" y="134159"/>
                </a:lnTo>
                <a:close/>
              </a:path>
            </a:pathLst>
          </a:custGeom>
          <a:solidFill>
            <a:srgbClr val="93A299">
              <a:alpha val="20000"/>
            </a:srgbClr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6305476" y="2203033"/>
            <a:ext cx="250666" cy="812016"/>
          </a:xfrm>
          <a:custGeom>
            <a:avLst/>
            <a:gdLst>
              <a:gd name="connsiteX0" fmla="*/ 31775 w 250666"/>
              <a:gd name="connsiteY0" fmla="*/ 751997 h 812016"/>
              <a:gd name="connsiteX1" fmla="*/ 31775 w 250666"/>
              <a:gd name="connsiteY1" fmla="*/ 751997 h 812016"/>
              <a:gd name="connsiteX2" fmla="*/ 105916 w 250666"/>
              <a:gd name="connsiteY2" fmla="*/ 812016 h 812016"/>
              <a:gd name="connsiteX3" fmla="*/ 190648 w 250666"/>
              <a:gd name="connsiteY3" fmla="*/ 660204 h 812016"/>
              <a:gd name="connsiteX4" fmla="*/ 243605 w 250666"/>
              <a:gd name="connsiteY4" fmla="*/ 522514 h 812016"/>
              <a:gd name="connsiteX5" fmla="*/ 250666 w 250666"/>
              <a:gd name="connsiteY5" fmla="*/ 395416 h 812016"/>
              <a:gd name="connsiteX6" fmla="*/ 229483 w 250666"/>
              <a:gd name="connsiteY6" fmla="*/ 278910 h 812016"/>
              <a:gd name="connsiteX7" fmla="*/ 155343 w 250666"/>
              <a:gd name="connsiteY7" fmla="*/ 95324 h 812016"/>
              <a:gd name="connsiteX8" fmla="*/ 67080 w 250666"/>
              <a:gd name="connsiteY8" fmla="*/ 0 h 812016"/>
              <a:gd name="connsiteX9" fmla="*/ 0 w 250666"/>
              <a:gd name="connsiteY9" fmla="*/ 56488 h 812016"/>
              <a:gd name="connsiteX10" fmla="*/ 77671 w 250666"/>
              <a:gd name="connsiteY10" fmla="*/ 172995 h 812016"/>
              <a:gd name="connsiteX11" fmla="*/ 127099 w 250666"/>
              <a:gd name="connsiteY11" fmla="*/ 257727 h 812016"/>
              <a:gd name="connsiteX12" fmla="*/ 137690 w 250666"/>
              <a:gd name="connsiteY12" fmla="*/ 374233 h 812016"/>
              <a:gd name="connsiteX13" fmla="*/ 127099 w 250666"/>
              <a:gd name="connsiteY13" fmla="*/ 466026 h 812016"/>
              <a:gd name="connsiteX14" fmla="*/ 116507 w 250666"/>
              <a:gd name="connsiteY14" fmla="*/ 533106 h 812016"/>
              <a:gd name="connsiteX15" fmla="*/ 116507 w 250666"/>
              <a:gd name="connsiteY15" fmla="*/ 607247 h 812016"/>
              <a:gd name="connsiteX16" fmla="*/ 77671 w 250666"/>
              <a:gd name="connsiteY16" fmla="*/ 677857 h 812016"/>
              <a:gd name="connsiteX17" fmla="*/ 31775 w 250666"/>
              <a:gd name="connsiteY17" fmla="*/ 751997 h 8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666" h="812016">
                <a:moveTo>
                  <a:pt x="31775" y="751997"/>
                </a:moveTo>
                <a:lnTo>
                  <a:pt x="31775" y="751997"/>
                </a:lnTo>
                <a:lnTo>
                  <a:pt x="105916" y="812016"/>
                </a:lnTo>
                <a:lnTo>
                  <a:pt x="190648" y="660204"/>
                </a:lnTo>
                <a:lnTo>
                  <a:pt x="243605" y="522514"/>
                </a:lnTo>
                <a:lnTo>
                  <a:pt x="250666" y="395416"/>
                </a:lnTo>
                <a:lnTo>
                  <a:pt x="229483" y="278910"/>
                </a:lnTo>
                <a:lnTo>
                  <a:pt x="155343" y="95324"/>
                </a:lnTo>
                <a:lnTo>
                  <a:pt x="67080" y="0"/>
                </a:lnTo>
                <a:lnTo>
                  <a:pt x="0" y="56488"/>
                </a:lnTo>
                <a:lnTo>
                  <a:pt x="77671" y="172995"/>
                </a:lnTo>
                <a:lnTo>
                  <a:pt x="127099" y="257727"/>
                </a:lnTo>
                <a:lnTo>
                  <a:pt x="137690" y="374233"/>
                </a:lnTo>
                <a:lnTo>
                  <a:pt x="127099" y="466026"/>
                </a:lnTo>
                <a:lnTo>
                  <a:pt x="116507" y="533106"/>
                </a:lnTo>
                <a:lnTo>
                  <a:pt x="116507" y="607247"/>
                </a:lnTo>
                <a:lnTo>
                  <a:pt x="77671" y="677857"/>
                </a:lnTo>
                <a:lnTo>
                  <a:pt x="31775" y="751997"/>
                </a:lnTo>
                <a:close/>
              </a:path>
            </a:pathLst>
          </a:custGeom>
          <a:solidFill>
            <a:srgbClr val="93A299">
              <a:alpha val="16863"/>
            </a:srgbClr>
          </a:solidFill>
          <a:ln w="95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27" idx="3"/>
            <a:endCxn id="7" idx="9"/>
          </p:cNvCxnSpPr>
          <p:nvPr/>
        </p:nvCxnSpPr>
        <p:spPr>
          <a:xfrm>
            <a:off x="5476438" y="3481766"/>
            <a:ext cx="309885" cy="1173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27" idx="3"/>
          </p:cNvCxnSpPr>
          <p:nvPr/>
        </p:nvCxnSpPr>
        <p:spPr>
          <a:xfrm flipV="1">
            <a:off x="5476438" y="3182894"/>
            <a:ext cx="617185" cy="298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27" idx="3"/>
            <a:endCxn id="9" idx="11"/>
          </p:cNvCxnSpPr>
          <p:nvPr/>
        </p:nvCxnSpPr>
        <p:spPr>
          <a:xfrm flipV="1">
            <a:off x="5476438" y="2460760"/>
            <a:ext cx="956137" cy="10210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7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4" y="1871616"/>
            <a:ext cx="2799636" cy="4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國道四號延豐原潭子延伸段</a:t>
            </a:r>
            <a:r>
              <a:rPr lang="en-US" altLang="zh-TW" sz="3200" dirty="0"/>
              <a:t>-</a:t>
            </a:r>
            <a:r>
              <a:rPr lang="zh-TW" altLang="en-US" dirty="0"/>
              <a:t>變更對照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827584" y="6178445"/>
            <a:ext cx="3106688" cy="452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計畫變更噪音管制區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2380928" y="4850915"/>
            <a:ext cx="1506550" cy="307777"/>
            <a:chOff x="2231740" y="2060848"/>
            <a:chExt cx="1506550" cy="307777"/>
          </a:xfrm>
        </p:grpSpPr>
        <p:cxnSp>
          <p:nvCxnSpPr>
            <p:cNvPr id="66" name="直線單箭頭接點 65"/>
            <p:cNvCxnSpPr/>
            <p:nvPr/>
          </p:nvCxnSpPr>
          <p:spPr>
            <a:xfrm flipH="1">
              <a:off x="2231740" y="2322458"/>
              <a:ext cx="517798" cy="9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2707873" y="2060848"/>
              <a:ext cx="10304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變更區域</a:t>
              </a:r>
              <a:r>
                <a:rPr lang="en-US" altLang="zh-TW" sz="1400" dirty="0">
                  <a:latin typeface="標楷體" pitchFamily="65" charset="-120"/>
                  <a:ea typeface="標楷體" pitchFamily="65" charset="-120"/>
                </a:rPr>
                <a:t>C</a:t>
              </a:r>
              <a:endParaRPr lang="zh-TW" altLang="en-US" sz="14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 rot="1858629">
            <a:off x="1806618" y="1721180"/>
            <a:ext cx="1052567" cy="4655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99426" y="364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豐原區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42246" y="53551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潭子區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600400" cy="50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直線單箭頭接點 39"/>
          <p:cNvCxnSpPr/>
          <p:nvPr/>
        </p:nvCxnSpPr>
        <p:spPr>
          <a:xfrm flipV="1">
            <a:off x="2530361" y="1772816"/>
            <a:ext cx="4921959" cy="20556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1403648" y="5933001"/>
            <a:ext cx="3816424" cy="6643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手繪多邊形 11"/>
          <p:cNvSpPr/>
          <p:nvPr/>
        </p:nvSpPr>
        <p:spPr>
          <a:xfrm>
            <a:off x="4635114" y="1820174"/>
            <a:ext cx="3068275" cy="4873924"/>
          </a:xfrm>
          <a:custGeom>
            <a:avLst/>
            <a:gdLst>
              <a:gd name="connsiteX0" fmla="*/ 3068275 w 3068275"/>
              <a:gd name="connsiteY0" fmla="*/ 34505 h 4873924"/>
              <a:gd name="connsiteX1" fmla="*/ 3033769 w 3068275"/>
              <a:gd name="connsiteY1" fmla="*/ 77637 h 4873924"/>
              <a:gd name="connsiteX2" fmla="*/ 3007890 w 3068275"/>
              <a:gd name="connsiteY2" fmla="*/ 103517 h 4873924"/>
              <a:gd name="connsiteX3" fmla="*/ 2990637 w 3068275"/>
              <a:gd name="connsiteY3" fmla="*/ 129396 h 4873924"/>
              <a:gd name="connsiteX4" fmla="*/ 2938878 w 3068275"/>
              <a:gd name="connsiteY4" fmla="*/ 172528 h 4873924"/>
              <a:gd name="connsiteX5" fmla="*/ 2904373 w 3068275"/>
              <a:gd name="connsiteY5" fmla="*/ 224286 h 4873924"/>
              <a:gd name="connsiteX6" fmla="*/ 2818109 w 3068275"/>
              <a:gd name="connsiteY6" fmla="*/ 301924 h 4873924"/>
              <a:gd name="connsiteX7" fmla="*/ 2809482 w 3068275"/>
              <a:gd name="connsiteY7" fmla="*/ 327803 h 4873924"/>
              <a:gd name="connsiteX8" fmla="*/ 2757724 w 3068275"/>
              <a:gd name="connsiteY8" fmla="*/ 405441 h 4873924"/>
              <a:gd name="connsiteX9" fmla="*/ 2740471 w 3068275"/>
              <a:gd name="connsiteY9" fmla="*/ 431320 h 4873924"/>
              <a:gd name="connsiteX10" fmla="*/ 2697339 w 3068275"/>
              <a:gd name="connsiteY10" fmla="*/ 508958 h 4873924"/>
              <a:gd name="connsiteX11" fmla="*/ 2671460 w 3068275"/>
              <a:gd name="connsiteY11" fmla="*/ 534837 h 4873924"/>
              <a:gd name="connsiteX12" fmla="*/ 2636954 w 3068275"/>
              <a:gd name="connsiteY12" fmla="*/ 586596 h 4873924"/>
              <a:gd name="connsiteX13" fmla="*/ 2619701 w 3068275"/>
              <a:gd name="connsiteY13" fmla="*/ 664234 h 4873924"/>
              <a:gd name="connsiteX14" fmla="*/ 2611075 w 3068275"/>
              <a:gd name="connsiteY14" fmla="*/ 690113 h 4873924"/>
              <a:gd name="connsiteX15" fmla="*/ 2593822 w 3068275"/>
              <a:gd name="connsiteY15" fmla="*/ 715992 h 4873924"/>
              <a:gd name="connsiteX16" fmla="*/ 2576569 w 3068275"/>
              <a:gd name="connsiteY16" fmla="*/ 767751 h 4873924"/>
              <a:gd name="connsiteX17" fmla="*/ 2567943 w 3068275"/>
              <a:gd name="connsiteY17" fmla="*/ 793630 h 4873924"/>
              <a:gd name="connsiteX18" fmla="*/ 2550690 w 3068275"/>
              <a:gd name="connsiteY18" fmla="*/ 914400 h 4873924"/>
              <a:gd name="connsiteX19" fmla="*/ 2542063 w 3068275"/>
              <a:gd name="connsiteY19" fmla="*/ 1000664 h 4873924"/>
              <a:gd name="connsiteX20" fmla="*/ 2524811 w 3068275"/>
              <a:gd name="connsiteY20" fmla="*/ 1026543 h 4873924"/>
              <a:gd name="connsiteX21" fmla="*/ 2507558 w 3068275"/>
              <a:gd name="connsiteY21" fmla="*/ 1518249 h 4873924"/>
              <a:gd name="connsiteX22" fmla="*/ 2481678 w 3068275"/>
              <a:gd name="connsiteY22" fmla="*/ 1578634 h 4873924"/>
              <a:gd name="connsiteX23" fmla="*/ 2464426 w 3068275"/>
              <a:gd name="connsiteY23" fmla="*/ 1630392 h 4873924"/>
              <a:gd name="connsiteX24" fmla="*/ 2447173 w 3068275"/>
              <a:gd name="connsiteY24" fmla="*/ 1673524 h 4873924"/>
              <a:gd name="connsiteX25" fmla="*/ 2429920 w 3068275"/>
              <a:gd name="connsiteY25" fmla="*/ 1733909 h 4873924"/>
              <a:gd name="connsiteX26" fmla="*/ 2421294 w 3068275"/>
              <a:gd name="connsiteY26" fmla="*/ 1759788 h 4873924"/>
              <a:gd name="connsiteX27" fmla="*/ 2404041 w 3068275"/>
              <a:gd name="connsiteY27" fmla="*/ 1785668 h 4873924"/>
              <a:gd name="connsiteX28" fmla="*/ 2360909 w 3068275"/>
              <a:gd name="connsiteY28" fmla="*/ 1854679 h 4873924"/>
              <a:gd name="connsiteX29" fmla="*/ 2343656 w 3068275"/>
              <a:gd name="connsiteY29" fmla="*/ 1880558 h 4873924"/>
              <a:gd name="connsiteX30" fmla="*/ 2335029 w 3068275"/>
              <a:gd name="connsiteY30" fmla="*/ 1906437 h 4873924"/>
              <a:gd name="connsiteX31" fmla="*/ 2283271 w 3068275"/>
              <a:gd name="connsiteY31" fmla="*/ 1966822 h 4873924"/>
              <a:gd name="connsiteX32" fmla="*/ 2266018 w 3068275"/>
              <a:gd name="connsiteY32" fmla="*/ 1992701 h 4873924"/>
              <a:gd name="connsiteX33" fmla="*/ 2231512 w 3068275"/>
              <a:gd name="connsiteY33" fmla="*/ 2018581 h 4873924"/>
              <a:gd name="connsiteX34" fmla="*/ 2179754 w 3068275"/>
              <a:gd name="connsiteY34" fmla="*/ 2070339 h 4873924"/>
              <a:gd name="connsiteX35" fmla="*/ 2153875 w 3068275"/>
              <a:gd name="connsiteY35" fmla="*/ 2096218 h 4873924"/>
              <a:gd name="connsiteX36" fmla="*/ 2127995 w 3068275"/>
              <a:gd name="connsiteY36" fmla="*/ 2113471 h 4873924"/>
              <a:gd name="connsiteX37" fmla="*/ 2050358 w 3068275"/>
              <a:gd name="connsiteY37" fmla="*/ 2147977 h 4873924"/>
              <a:gd name="connsiteX38" fmla="*/ 1748433 w 3068275"/>
              <a:gd name="connsiteY38" fmla="*/ 2156603 h 4873924"/>
              <a:gd name="connsiteX39" fmla="*/ 1584531 w 3068275"/>
              <a:gd name="connsiteY39" fmla="*/ 2173856 h 4873924"/>
              <a:gd name="connsiteX40" fmla="*/ 1472388 w 3068275"/>
              <a:gd name="connsiteY40" fmla="*/ 2182483 h 4873924"/>
              <a:gd name="connsiteX41" fmla="*/ 1420629 w 3068275"/>
              <a:gd name="connsiteY41" fmla="*/ 2191109 h 4873924"/>
              <a:gd name="connsiteX42" fmla="*/ 1403377 w 3068275"/>
              <a:gd name="connsiteY42" fmla="*/ 2216988 h 4873924"/>
              <a:gd name="connsiteX43" fmla="*/ 1351618 w 3068275"/>
              <a:gd name="connsiteY43" fmla="*/ 2234241 h 4873924"/>
              <a:gd name="connsiteX44" fmla="*/ 1299860 w 3068275"/>
              <a:gd name="connsiteY44" fmla="*/ 2251494 h 4873924"/>
              <a:gd name="connsiteX45" fmla="*/ 1273980 w 3068275"/>
              <a:gd name="connsiteY45" fmla="*/ 2260120 h 4873924"/>
              <a:gd name="connsiteX46" fmla="*/ 1196343 w 3068275"/>
              <a:gd name="connsiteY46" fmla="*/ 2268747 h 4873924"/>
              <a:gd name="connsiteX47" fmla="*/ 1135958 w 3068275"/>
              <a:gd name="connsiteY47" fmla="*/ 2294626 h 4873924"/>
              <a:gd name="connsiteX48" fmla="*/ 1101452 w 3068275"/>
              <a:gd name="connsiteY48" fmla="*/ 2303252 h 4873924"/>
              <a:gd name="connsiteX49" fmla="*/ 1075573 w 3068275"/>
              <a:gd name="connsiteY49" fmla="*/ 2329132 h 4873924"/>
              <a:gd name="connsiteX50" fmla="*/ 1066946 w 3068275"/>
              <a:gd name="connsiteY50" fmla="*/ 2355011 h 4873924"/>
              <a:gd name="connsiteX51" fmla="*/ 1092826 w 3068275"/>
              <a:gd name="connsiteY51" fmla="*/ 2484407 h 4873924"/>
              <a:gd name="connsiteX52" fmla="*/ 1101452 w 3068275"/>
              <a:gd name="connsiteY52" fmla="*/ 2527539 h 4873924"/>
              <a:gd name="connsiteX53" fmla="*/ 1144584 w 3068275"/>
              <a:gd name="connsiteY53" fmla="*/ 2536166 h 4873924"/>
              <a:gd name="connsiteX54" fmla="*/ 1239475 w 3068275"/>
              <a:gd name="connsiteY54" fmla="*/ 2544792 h 4873924"/>
              <a:gd name="connsiteX55" fmla="*/ 1351618 w 3068275"/>
              <a:gd name="connsiteY55" fmla="*/ 2570671 h 4873924"/>
              <a:gd name="connsiteX56" fmla="*/ 1429256 w 3068275"/>
              <a:gd name="connsiteY56" fmla="*/ 2613803 h 4873924"/>
              <a:gd name="connsiteX57" fmla="*/ 1481014 w 3068275"/>
              <a:gd name="connsiteY57" fmla="*/ 2648309 h 4873924"/>
              <a:gd name="connsiteX58" fmla="*/ 1515520 w 3068275"/>
              <a:gd name="connsiteY58" fmla="*/ 2708694 h 4873924"/>
              <a:gd name="connsiteX59" fmla="*/ 1498267 w 3068275"/>
              <a:gd name="connsiteY59" fmla="*/ 2760452 h 4873924"/>
              <a:gd name="connsiteX60" fmla="*/ 1412003 w 3068275"/>
              <a:gd name="connsiteY60" fmla="*/ 2820837 h 4873924"/>
              <a:gd name="connsiteX61" fmla="*/ 1377497 w 3068275"/>
              <a:gd name="connsiteY61" fmla="*/ 2838090 h 4873924"/>
              <a:gd name="connsiteX62" fmla="*/ 1248101 w 3068275"/>
              <a:gd name="connsiteY62" fmla="*/ 2855343 h 4873924"/>
              <a:gd name="connsiteX63" fmla="*/ 1170463 w 3068275"/>
              <a:gd name="connsiteY63" fmla="*/ 2863969 h 4873924"/>
              <a:gd name="connsiteX64" fmla="*/ 1127331 w 3068275"/>
              <a:gd name="connsiteY64" fmla="*/ 2872596 h 4873924"/>
              <a:gd name="connsiteX65" fmla="*/ 1015188 w 3068275"/>
              <a:gd name="connsiteY65" fmla="*/ 2881222 h 4873924"/>
              <a:gd name="connsiteX66" fmla="*/ 989309 w 3068275"/>
              <a:gd name="connsiteY66" fmla="*/ 2898475 h 4873924"/>
              <a:gd name="connsiteX67" fmla="*/ 963429 w 3068275"/>
              <a:gd name="connsiteY67" fmla="*/ 2950234 h 4873924"/>
              <a:gd name="connsiteX68" fmla="*/ 946177 w 3068275"/>
              <a:gd name="connsiteY68" fmla="*/ 2976113 h 4873924"/>
              <a:gd name="connsiteX69" fmla="*/ 937550 w 3068275"/>
              <a:gd name="connsiteY69" fmla="*/ 3001992 h 4873924"/>
              <a:gd name="connsiteX70" fmla="*/ 911671 w 3068275"/>
              <a:gd name="connsiteY70" fmla="*/ 3027871 h 4873924"/>
              <a:gd name="connsiteX71" fmla="*/ 868539 w 3068275"/>
              <a:gd name="connsiteY71" fmla="*/ 3114135 h 4873924"/>
              <a:gd name="connsiteX72" fmla="*/ 859912 w 3068275"/>
              <a:gd name="connsiteY72" fmla="*/ 3165894 h 4873924"/>
              <a:gd name="connsiteX73" fmla="*/ 851286 w 3068275"/>
              <a:gd name="connsiteY73" fmla="*/ 3191773 h 4873924"/>
              <a:gd name="connsiteX74" fmla="*/ 842660 w 3068275"/>
              <a:gd name="connsiteY74" fmla="*/ 3243532 h 4873924"/>
              <a:gd name="connsiteX75" fmla="*/ 834033 w 3068275"/>
              <a:gd name="connsiteY75" fmla="*/ 3278037 h 4873924"/>
              <a:gd name="connsiteX76" fmla="*/ 842660 w 3068275"/>
              <a:gd name="connsiteY76" fmla="*/ 3614468 h 4873924"/>
              <a:gd name="connsiteX77" fmla="*/ 851286 w 3068275"/>
              <a:gd name="connsiteY77" fmla="*/ 3640347 h 4873924"/>
              <a:gd name="connsiteX78" fmla="*/ 859912 w 3068275"/>
              <a:gd name="connsiteY78" fmla="*/ 3674852 h 4873924"/>
              <a:gd name="connsiteX79" fmla="*/ 868539 w 3068275"/>
              <a:gd name="connsiteY79" fmla="*/ 3769743 h 4873924"/>
              <a:gd name="connsiteX80" fmla="*/ 851286 w 3068275"/>
              <a:gd name="connsiteY80" fmla="*/ 3942271 h 4873924"/>
              <a:gd name="connsiteX81" fmla="*/ 842660 w 3068275"/>
              <a:gd name="connsiteY81" fmla="*/ 3968151 h 4873924"/>
              <a:gd name="connsiteX82" fmla="*/ 816780 w 3068275"/>
              <a:gd name="connsiteY82" fmla="*/ 4054415 h 4873924"/>
              <a:gd name="connsiteX83" fmla="*/ 808154 w 3068275"/>
              <a:gd name="connsiteY83" fmla="*/ 4080294 h 4873924"/>
              <a:gd name="connsiteX84" fmla="*/ 799528 w 3068275"/>
              <a:gd name="connsiteY84" fmla="*/ 4106173 h 4873924"/>
              <a:gd name="connsiteX85" fmla="*/ 808154 w 3068275"/>
              <a:gd name="connsiteY85" fmla="*/ 4166558 h 4873924"/>
              <a:gd name="connsiteX86" fmla="*/ 825407 w 3068275"/>
              <a:gd name="connsiteY86" fmla="*/ 4218317 h 4873924"/>
              <a:gd name="connsiteX87" fmla="*/ 834033 w 3068275"/>
              <a:gd name="connsiteY87" fmla="*/ 4252822 h 4873924"/>
              <a:gd name="connsiteX88" fmla="*/ 842660 w 3068275"/>
              <a:gd name="connsiteY88" fmla="*/ 4330460 h 4873924"/>
              <a:gd name="connsiteX89" fmla="*/ 851286 w 3068275"/>
              <a:gd name="connsiteY89" fmla="*/ 4356339 h 4873924"/>
              <a:gd name="connsiteX90" fmla="*/ 859912 w 3068275"/>
              <a:gd name="connsiteY90" fmla="*/ 4546120 h 4873924"/>
              <a:gd name="connsiteX91" fmla="*/ 868539 w 3068275"/>
              <a:gd name="connsiteY91" fmla="*/ 4658264 h 4873924"/>
              <a:gd name="connsiteX92" fmla="*/ 859912 w 3068275"/>
              <a:gd name="connsiteY92" fmla="*/ 4796286 h 4873924"/>
              <a:gd name="connsiteX93" fmla="*/ 842660 w 3068275"/>
              <a:gd name="connsiteY93" fmla="*/ 4822166 h 4873924"/>
              <a:gd name="connsiteX94" fmla="*/ 790901 w 3068275"/>
              <a:gd name="connsiteY94" fmla="*/ 4856671 h 4873924"/>
              <a:gd name="connsiteX95" fmla="*/ 730516 w 3068275"/>
              <a:gd name="connsiteY95" fmla="*/ 4873924 h 4873924"/>
              <a:gd name="connsiteX96" fmla="*/ 592494 w 3068275"/>
              <a:gd name="connsiteY96" fmla="*/ 4848045 h 4873924"/>
              <a:gd name="connsiteX97" fmla="*/ 540735 w 3068275"/>
              <a:gd name="connsiteY97" fmla="*/ 4796286 h 4873924"/>
              <a:gd name="connsiteX98" fmla="*/ 471724 w 3068275"/>
              <a:gd name="connsiteY98" fmla="*/ 4718649 h 4873924"/>
              <a:gd name="connsiteX99" fmla="*/ 419965 w 3068275"/>
              <a:gd name="connsiteY99" fmla="*/ 4641011 h 4873924"/>
              <a:gd name="connsiteX100" fmla="*/ 402712 w 3068275"/>
              <a:gd name="connsiteY100" fmla="*/ 4615132 h 4873924"/>
              <a:gd name="connsiteX101" fmla="*/ 402712 w 3068275"/>
              <a:gd name="connsiteY101" fmla="*/ 4313207 h 4873924"/>
              <a:gd name="connsiteX102" fmla="*/ 454471 w 3068275"/>
              <a:gd name="connsiteY102" fmla="*/ 4209690 h 4873924"/>
              <a:gd name="connsiteX103" fmla="*/ 480350 w 3068275"/>
              <a:gd name="connsiteY103" fmla="*/ 4192437 h 4873924"/>
              <a:gd name="connsiteX104" fmla="*/ 506229 w 3068275"/>
              <a:gd name="connsiteY104" fmla="*/ 4123426 h 4873924"/>
              <a:gd name="connsiteX105" fmla="*/ 532109 w 3068275"/>
              <a:gd name="connsiteY105" fmla="*/ 4037162 h 4873924"/>
              <a:gd name="connsiteX106" fmla="*/ 532109 w 3068275"/>
              <a:gd name="connsiteY106" fmla="*/ 3071003 h 4873924"/>
              <a:gd name="connsiteX107" fmla="*/ 506229 w 3068275"/>
              <a:gd name="connsiteY107" fmla="*/ 3079630 h 4873924"/>
              <a:gd name="connsiteX108" fmla="*/ 463097 w 3068275"/>
              <a:gd name="connsiteY108" fmla="*/ 3088256 h 4873924"/>
              <a:gd name="connsiteX109" fmla="*/ 428592 w 3068275"/>
              <a:gd name="connsiteY109" fmla="*/ 3096883 h 4873924"/>
              <a:gd name="connsiteX110" fmla="*/ 212931 w 3068275"/>
              <a:gd name="connsiteY110" fmla="*/ 3088256 h 4873924"/>
              <a:gd name="connsiteX111" fmla="*/ 178426 w 3068275"/>
              <a:gd name="connsiteY111" fmla="*/ 3071003 h 4873924"/>
              <a:gd name="connsiteX112" fmla="*/ 143920 w 3068275"/>
              <a:gd name="connsiteY112" fmla="*/ 3062377 h 4873924"/>
              <a:gd name="connsiteX113" fmla="*/ 83535 w 3068275"/>
              <a:gd name="connsiteY113" fmla="*/ 3036498 h 4873924"/>
              <a:gd name="connsiteX114" fmla="*/ 57656 w 3068275"/>
              <a:gd name="connsiteY114" fmla="*/ 3010618 h 4873924"/>
              <a:gd name="connsiteX115" fmla="*/ 49029 w 3068275"/>
              <a:gd name="connsiteY115" fmla="*/ 2984739 h 4873924"/>
              <a:gd name="connsiteX116" fmla="*/ 23150 w 3068275"/>
              <a:gd name="connsiteY116" fmla="*/ 2967486 h 4873924"/>
              <a:gd name="connsiteX117" fmla="*/ 14524 w 3068275"/>
              <a:gd name="connsiteY117" fmla="*/ 2863969 h 4873924"/>
              <a:gd name="connsiteX118" fmla="*/ 40403 w 3068275"/>
              <a:gd name="connsiteY118" fmla="*/ 2838090 h 4873924"/>
              <a:gd name="connsiteX119" fmla="*/ 66282 w 3068275"/>
              <a:gd name="connsiteY119" fmla="*/ 2803584 h 4873924"/>
              <a:gd name="connsiteX120" fmla="*/ 135294 w 3068275"/>
              <a:gd name="connsiteY120" fmla="*/ 2777705 h 4873924"/>
              <a:gd name="connsiteX121" fmla="*/ 212931 w 3068275"/>
              <a:gd name="connsiteY121" fmla="*/ 2760452 h 4873924"/>
              <a:gd name="connsiteX122" fmla="*/ 350954 w 3068275"/>
              <a:gd name="connsiteY122" fmla="*/ 2751826 h 4873924"/>
              <a:gd name="connsiteX123" fmla="*/ 437218 w 3068275"/>
              <a:gd name="connsiteY123" fmla="*/ 2734573 h 4873924"/>
              <a:gd name="connsiteX124" fmla="*/ 471724 w 3068275"/>
              <a:gd name="connsiteY124" fmla="*/ 2725947 h 4873924"/>
              <a:gd name="connsiteX125" fmla="*/ 488977 w 3068275"/>
              <a:gd name="connsiteY125" fmla="*/ 2700068 h 4873924"/>
              <a:gd name="connsiteX126" fmla="*/ 497603 w 3068275"/>
              <a:gd name="connsiteY126" fmla="*/ 2674188 h 4873924"/>
              <a:gd name="connsiteX127" fmla="*/ 532109 w 3068275"/>
              <a:gd name="connsiteY127" fmla="*/ 2622430 h 4873924"/>
              <a:gd name="connsiteX128" fmla="*/ 566614 w 3068275"/>
              <a:gd name="connsiteY128" fmla="*/ 2570671 h 4873924"/>
              <a:gd name="connsiteX129" fmla="*/ 583867 w 3068275"/>
              <a:gd name="connsiteY129" fmla="*/ 2544792 h 4873924"/>
              <a:gd name="connsiteX130" fmla="*/ 601120 w 3068275"/>
              <a:gd name="connsiteY130" fmla="*/ 2518913 h 4873924"/>
              <a:gd name="connsiteX131" fmla="*/ 626999 w 3068275"/>
              <a:gd name="connsiteY131" fmla="*/ 2493034 h 4873924"/>
              <a:gd name="connsiteX132" fmla="*/ 687384 w 3068275"/>
              <a:gd name="connsiteY132" fmla="*/ 2415396 h 4873924"/>
              <a:gd name="connsiteX133" fmla="*/ 721890 w 3068275"/>
              <a:gd name="connsiteY133" fmla="*/ 2337758 h 4873924"/>
              <a:gd name="connsiteX134" fmla="*/ 739143 w 3068275"/>
              <a:gd name="connsiteY134" fmla="*/ 2251494 h 4873924"/>
              <a:gd name="connsiteX135" fmla="*/ 747769 w 3068275"/>
              <a:gd name="connsiteY135" fmla="*/ 2199735 h 4873924"/>
              <a:gd name="connsiteX136" fmla="*/ 773648 w 3068275"/>
              <a:gd name="connsiteY136" fmla="*/ 2165230 h 4873924"/>
              <a:gd name="connsiteX137" fmla="*/ 816780 w 3068275"/>
              <a:gd name="connsiteY137" fmla="*/ 2087592 h 4873924"/>
              <a:gd name="connsiteX138" fmla="*/ 834033 w 3068275"/>
              <a:gd name="connsiteY138" fmla="*/ 2061713 h 4873924"/>
              <a:gd name="connsiteX139" fmla="*/ 859912 w 3068275"/>
              <a:gd name="connsiteY139" fmla="*/ 2044460 h 4873924"/>
              <a:gd name="connsiteX140" fmla="*/ 920297 w 3068275"/>
              <a:gd name="connsiteY140" fmla="*/ 2009954 h 4873924"/>
              <a:gd name="connsiteX141" fmla="*/ 937550 w 3068275"/>
              <a:gd name="connsiteY141" fmla="*/ 1984075 h 4873924"/>
              <a:gd name="connsiteX142" fmla="*/ 963429 w 3068275"/>
              <a:gd name="connsiteY142" fmla="*/ 1975449 h 4873924"/>
              <a:gd name="connsiteX143" fmla="*/ 989309 w 3068275"/>
              <a:gd name="connsiteY143" fmla="*/ 1958196 h 4873924"/>
              <a:gd name="connsiteX144" fmla="*/ 1075573 w 3068275"/>
              <a:gd name="connsiteY144" fmla="*/ 1932317 h 4873924"/>
              <a:gd name="connsiteX145" fmla="*/ 1101452 w 3068275"/>
              <a:gd name="connsiteY145" fmla="*/ 1923690 h 4873924"/>
              <a:gd name="connsiteX146" fmla="*/ 1179090 w 3068275"/>
              <a:gd name="connsiteY146" fmla="*/ 1889184 h 4873924"/>
              <a:gd name="connsiteX147" fmla="*/ 1282607 w 3068275"/>
              <a:gd name="connsiteY147" fmla="*/ 1880558 h 4873924"/>
              <a:gd name="connsiteX148" fmla="*/ 1360244 w 3068275"/>
              <a:gd name="connsiteY148" fmla="*/ 1854679 h 4873924"/>
              <a:gd name="connsiteX149" fmla="*/ 1386124 w 3068275"/>
              <a:gd name="connsiteY149" fmla="*/ 1846052 h 4873924"/>
              <a:gd name="connsiteX150" fmla="*/ 1446509 w 3068275"/>
              <a:gd name="connsiteY150" fmla="*/ 1820173 h 4873924"/>
              <a:gd name="connsiteX151" fmla="*/ 1481014 w 3068275"/>
              <a:gd name="connsiteY151" fmla="*/ 1811547 h 4873924"/>
              <a:gd name="connsiteX152" fmla="*/ 1688048 w 3068275"/>
              <a:gd name="connsiteY152" fmla="*/ 1802920 h 4873924"/>
              <a:gd name="connsiteX153" fmla="*/ 1791565 w 3068275"/>
              <a:gd name="connsiteY153" fmla="*/ 1785668 h 4873924"/>
              <a:gd name="connsiteX154" fmla="*/ 1869203 w 3068275"/>
              <a:gd name="connsiteY154" fmla="*/ 1768415 h 4873924"/>
              <a:gd name="connsiteX155" fmla="*/ 1895082 w 3068275"/>
              <a:gd name="connsiteY155" fmla="*/ 1751162 h 4873924"/>
              <a:gd name="connsiteX156" fmla="*/ 1972720 w 3068275"/>
              <a:gd name="connsiteY156" fmla="*/ 1725283 h 4873924"/>
              <a:gd name="connsiteX157" fmla="*/ 1998599 w 3068275"/>
              <a:gd name="connsiteY157" fmla="*/ 1699403 h 4873924"/>
              <a:gd name="connsiteX158" fmla="*/ 2015852 w 3068275"/>
              <a:gd name="connsiteY158" fmla="*/ 1664898 h 4873924"/>
              <a:gd name="connsiteX159" fmla="*/ 2033105 w 3068275"/>
              <a:gd name="connsiteY159" fmla="*/ 1639018 h 4873924"/>
              <a:gd name="connsiteX160" fmla="*/ 2058984 w 3068275"/>
              <a:gd name="connsiteY160" fmla="*/ 1552754 h 4873924"/>
              <a:gd name="connsiteX161" fmla="*/ 2067611 w 3068275"/>
              <a:gd name="connsiteY161" fmla="*/ 1509622 h 4873924"/>
              <a:gd name="connsiteX162" fmla="*/ 2102116 w 3068275"/>
              <a:gd name="connsiteY162" fmla="*/ 1466490 h 4873924"/>
              <a:gd name="connsiteX163" fmla="*/ 2110743 w 3068275"/>
              <a:gd name="connsiteY163" fmla="*/ 1423358 h 4873924"/>
              <a:gd name="connsiteX164" fmla="*/ 2119369 w 3068275"/>
              <a:gd name="connsiteY164" fmla="*/ 1397479 h 4873924"/>
              <a:gd name="connsiteX165" fmla="*/ 2127995 w 3068275"/>
              <a:gd name="connsiteY165" fmla="*/ 1337094 h 4873924"/>
              <a:gd name="connsiteX166" fmla="*/ 2136622 w 3068275"/>
              <a:gd name="connsiteY166" fmla="*/ 1311215 h 4873924"/>
              <a:gd name="connsiteX167" fmla="*/ 2145248 w 3068275"/>
              <a:gd name="connsiteY167" fmla="*/ 1268083 h 4873924"/>
              <a:gd name="connsiteX168" fmla="*/ 2162501 w 3068275"/>
              <a:gd name="connsiteY168" fmla="*/ 1164566 h 4873924"/>
              <a:gd name="connsiteX169" fmla="*/ 2171128 w 3068275"/>
              <a:gd name="connsiteY169" fmla="*/ 1086928 h 4873924"/>
              <a:gd name="connsiteX170" fmla="*/ 2179754 w 3068275"/>
              <a:gd name="connsiteY170" fmla="*/ 1026543 h 4873924"/>
              <a:gd name="connsiteX171" fmla="*/ 2197007 w 3068275"/>
              <a:gd name="connsiteY171" fmla="*/ 854015 h 4873924"/>
              <a:gd name="connsiteX172" fmla="*/ 2205633 w 3068275"/>
              <a:gd name="connsiteY172" fmla="*/ 819509 h 4873924"/>
              <a:gd name="connsiteX173" fmla="*/ 2214260 w 3068275"/>
              <a:gd name="connsiteY173" fmla="*/ 767751 h 4873924"/>
              <a:gd name="connsiteX174" fmla="*/ 2231512 w 3068275"/>
              <a:gd name="connsiteY174" fmla="*/ 741871 h 4873924"/>
              <a:gd name="connsiteX175" fmla="*/ 2257392 w 3068275"/>
              <a:gd name="connsiteY175" fmla="*/ 646981 h 4873924"/>
              <a:gd name="connsiteX176" fmla="*/ 2266018 w 3068275"/>
              <a:gd name="connsiteY176" fmla="*/ 621101 h 4873924"/>
              <a:gd name="connsiteX177" fmla="*/ 2291897 w 3068275"/>
              <a:gd name="connsiteY177" fmla="*/ 500332 h 4873924"/>
              <a:gd name="connsiteX178" fmla="*/ 2309150 w 3068275"/>
              <a:gd name="connsiteY178" fmla="*/ 448573 h 4873924"/>
              <a:gd name="connsiteX179" fmla="*/ 2317777 w 3068275"/>
              <a:gd name="connsiteY179" fmla="*/ 422694 h 4873924"/>
              <a:gd name="connsiteX180" fmla="*/ 2335029 w 3068275"/>
              <a:gd name="connsiteY180" fmla="*/ 388188 h 4873924"/>
              <a:gd name="connsiteX181" fmla="*/ 2378161 w 3068275"/>
              <a:gd name="connsiteY181" fmla="*/ 310551 h 4873924"/>
              <a:gd name="connsiteX182" fmla="*/ 2404041 w 3068275"/>
              <a:gd name="connsiteY182" fmla="*/ 250166 h 4873924"/>
              <a:gd name="connsiteX183" fmla="*/ 2429920 w 3068275"/>
              <a:gd name="connsiteY183" fmla="*/ 189781 h 4873924"/>
              <a:gd name="connsiteX184" fmla="*/ 2481678 w 3068275"/>
              <a:gd name="connsiteY184" fmla="*/ 138022 h 4873924"/>
              <a:gd name="connsiteX185" fmla="*/ 2524811 w 3068275"/>
              <a:gd name="connsiteY185" fmla="*/ 94890 h 4873924"/>
              <a:gd name="connsiteX186" fmla="*/ 2593822 w 3068275"/>
              <a:gd name="connsiteY186" fmla="*/ 43132 h 4873924"/>
              <a:gd name="connsiteX187" fmla="*/ 2671460 w 3068275"/>
              <a:gd name="connsiteY187" fmla="*/ 8626 h 4873924"/>
              <a:gd name="connsiteX188" fmla="*/ 2835361 w 3068275"/>
              <a:gd name="connsiteY188" fmla="*/ 0 h 4873924"/>
              <a:gd name="connsiteX189" fmla="*/ 2990637 w 3068275"/>
              <a:gd name="connsiteY189" fmla="*/ 8626 h 4873924"/>
              <a:gd name="connsiteX190" fmla="*/ 3016516 w 3068275"/>
              <a:gd name="connsiteY190" fmla="*/ 17252 h 4873924"/>
              <a:gd name="connsiteX191" fmla="*/ 3025143 w 3068275"/>
              <a:gd name="connsiteY191" fmla="*/ 43132 h 4873924"/>
              <a:gd name="connsiteX192" fmla="*/ 3007890 w 3068275"/>
              <a:gd name="connsiteY192" fmla="*/ 77637 h 48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068275" h="4873924">
                <a:moveTo>
                  <a:pt x="3068275" y="34505"/>
                </a:moveTo>
                <a:cubicBezTo>
                  <a:pt x="3056773" y="48882"/>
                  <a:pt x="3045893" y="63780"/>
                  <a:pt x="3033769" y="77637"/>
                </a:cubicBezTo>
                <a:cubicBezTo>
                  <a:pt x="3025735" y="86818"/>
                  <a:pt x="3015700" y="94145"/>
                  <a:pt x="3007890" y="103517"/>
                </a:cubicBezTo>
                <a:cubicBezTo>
                  <a:pt x="3001253" y="111482"/>
                  <a:pt x="2997968" y="122065"/>
                  <a:pt x="2990637" y="129396"/>
                </a:cubicBezTo>
                <a:cubicBezTo>
                  <a:pt x="2940800" y="179233"/>
                  <a:pt x="2988337" y="108939"/>
                  <a:pt x="2938878" y="172528"/>
                </a:cubicBezTo>
                <a:cubicBezTo>
                  <a:pt x="2926148" y="188895"/>
                  <a:pt x="2919035" y="209624"/>
                  <a:pt x="2904373" y="224286"/>
                </a:cubicBezTo>
                <a:cubicBezTo>
                  <a:pt x="2842448" y="286211"/>
                  <a:pt x="2872133" y="261405"/>
                  <a:pt x="2818109" y="301924"/>
                </a:cubicBezTo>
                <a:cubicBezTo>
                  <a:pt x="2815233" y="310550"/>
                  <a:pt x="2813898" y="319854"/>
                  <a:pt x="2809482" y="327803"/>
                </a:cubicBezTo>
                <a:cubicBezTo>
                  <a:pt x="2809472" y="327820"/>
                  <a:pt x="2766356" y="392493"/>
                  <a:pt x="2757724" y="405441"/>
                </a:cubicBezTo>
                <a:cubicBezTo>
                  <a:pt x="2751973" y="414067"/>
                  <a:pt x="2743750" y="421484"/>
                  <a:pt x="2740471" y="431320"/>
                </a:cubicBezTo>
                <a:cubicBezTo>
                  <a:pt x="2729623" y="463862"/>
                  <a:pt x="2727000" y="479297"/>
                  <a:pt x="2697339" y="508958"/>
                </a:cubicBezTo>
                <a:cubicBezTo>
                  <a:pt x="2688713" y="517584"/>
                  <a:pt x="2678950" y="525207"/>
                  <a:pt x="2671460" y="534837"/>
                </a:cubicBezTo>
                <a:cubicBezTo>
                  <a:pt x="2658730" y="551205"/>
                  <a:pt x="2636954" y="586596"/>
                  <a:pt x="2636954" y="586596"/>
                </a:cubicBezTo>
                <a:cubicBezTo>
                  <a:pt x="2631022" y="616256"/>
                  <a:pt x="2627826" y="635798"/>
                  <a:pt x="2619701" y="664234"/>
                </a:cubicBezTo>
                <a:cubicBezTo>
                  <a:pt x="2617203" y="672977"/>
                  <a:pt x="2615141" y="681980"/>
                  <a:pt x="2611075" y="690113"/>
                </a:cubicBezTo>
                <a:cubicBezTo>
                  <a:pt x="2606438" y="699386"/>
                  <a:pt x="2598033" y="706518"/>
                  <a:pt x="2593822" y="715992"/>
                </a:cubicBezTo>
                <a:cubicBezTo>
                  <a:pt x="2586436" y="732611"/>
                  <a:pt x="2582320" y="750498"/>
                  <a:pt x="2576569" y="767751"/>
                </a:cubicBezTo>
                <a:lnTo>
                  <a:pt x="2567943" y="793630"/>
                </a:lnTo>
                <a:cubicBezTo>
                  <a:pt x="2562192" y="833887"/>
                  <a:pt x="2554737" y="873936"/>
                  <a:pt x="2550690" y="914400"/>
                </a:cubicBezTo>
                <a:cubicBezTo>
                  <a:pt x="2547814" y="943155"/>
                  <a:pt x="2548561" y="972506"/>
                  <a:pt x="2542063" y="1000664"/>
                </a:cubicBezTo>
                <a:cubicBezTo>
                  <a:pt x="2539732" y="1010766"/>
                  <a:pt x="2530562" y="1017917"/>
                  <a:pt x="2524811" y="1026543"/>
                </a:cubicBezTo>
                <a:cubicBezTo>
                  <a:pt x="2498579" y="1262613"/>
                  <a:pt x="2529230" y="965624"/>
                  <a:pt x="2507558" y="1518249"/>
                </a:cubicBezTo>
                <a:cubicBezTo>
                  <a:pt x="2506954" y="1533640"/>
                  <a:pt x="2485899" y="1568081"/>
                  <a:pt x="2481678" y="1578634"/>
                </a:cubicBezTo>
                <a:cubicBezTo>
                  <a:pt x="2474924" y="1595519"/>
                  <a:pt x="2471180" y="1613507"/>
                  <a:pt x="2464426" y="1630392"/>
                </a:cubicBezTo>
                <a:cubicBezTo>
                  <a:pt x="2458675" y="1644769"/>
                  <a:pt x="2452610" y="1659025"/>
                  <a:pt x="2447173" y="1673524"/>
                </a:cubicBezTo>
                <a:cubicBezTo>
                  <a:pt x="2434760" y="1706624"/>
                  <a:pt x="2440799" y="1695832"/>
                  <a:pt x="2429920" y="1733909"/>
                </a:cubicBezTo>
                <a:cubicBezTo>
                  <a:pt x="2427422" y="1742652"/>
                  <a:pt x="2425360" y="1751655"/>
                  <a:pt x="2421294" y="1759788"/>
                </a:cubicBezTo>
                <a:cubicBezTo>
                  <a:pt x="2416657" y="1769061"/>
                  <a:pt x="2409607" y="1776921"/>
                  <a:pt x="2404041" y="1785668"/>
                </a:cubicBezTo>
                <a:cubicBezTo>
                  <a:pt x="2389477" y="1808554"/>
                  <a:pt x="2375473" y="1831793"/>
                  <a:pt x="2360909" y="1854679"/>
                </a:cubicBezTo>
                <a:cubicBezTo>
                  <a:pt x="2355343" y="1863426"/>
                  <a:pt x="2346935" y="1870722"/>
                  <a:pt x="2343656" y="1880558"/>
                </a:cubicBezTo>
                <a:cubicBezTo>
                  <a:pt x="2340780" y="1889184"/>
                  <a:pt x="2339540" y="1898542"/>
                  <a:pt x="2335029" y="1906437"/>
                </a:cubicBezTo>
                <a:cubicBezTo>
                  <a:pt x="2311532" y="1947557"/>
                  <a:pt x="2311085" y="1933446"/>
                  <a:pt x="2283271" y="1966822"/>
                </a:cubicBezTo>
                <a:cubicBezTo>
                  <a:pt x="2276634" y="1974787"/>
                  <a:pt x="2273349" y="1985370"/>
                  <a:pt x="2266018" y="1992701"/>
                </a:cubicBezTo>
                <a:cubicBezTo>
                  <a:pt x="2255852" y="2002867"/>
                  <a:pt x="2242199" y="2008963"/>
                  <a:pt x="2231512" y="2018581"/>
                </a:cubicBezTo>
                <a:cubicBezTo>
                  <a:pt x="2213376" y="2034903"/>
                  <a:pt x="2197007" y="2053086"/>
                  <a:pt x="2179754" y="2070339"/>
                </a:cubicBezTo>
                <a:cubicBezTo>
                  <a:pt x="2171128" y="2078965"/>
                  <a:pt x="2164026" y="2089451"/>
                  <a:pt x="2153875" y="2096218"/>
                </a:cubicBezTo>
                <a:lnTo>
                  <a:pt x="2127995" y="2113471"/>
                </a:lnTo>
                <a:cubicBezTo>
                  <a:pt x="2101827" y="2152726"/>
                  <a:pt x="2116374" y="2144834"/>
                  <a:pt x="2050358" y="2147977"/>
                </a:cubicBezTo>
                <a:cubicBezTo>
                  <a:pt x="1949789" y="2152766"/>
                  <a:pt x="1849075" y="2153728"/>
                  <a:pt x="1748433" y="2156603"/>
                </a:cubicBezTo>
                <a:cubicBezTo>
                  <a:pt x="1670957" y="2175974"/>
                  <a:pt x="1729526" y="2163499"/>
                  <a:pt x="1584531" y="2173856"/>
                </a:cubicBezTo>
                <a:lnTo>
                  <a:pt x="1472388" y="2182483"/>
                </a:lnTo>
                <a:cubicBezTo>
                  <a:pt x="1455135" y="2185358"/>
                  <a:pt x="1436273" y="2183287"/>
                  <a:pt x="1420629" y="2191109"/>
                </a:cubicBezTo>
                <a:cubicBezTo>
                  <a:pt x="1411356" y="2195745"/>
                  <a:pt x="1412169" y="2211493"/>
                  <a:pt x="1403377" y="2216988"/>
                </a:cubicBezTo>
                <a:cubicBezTo>
                  <a:pt x="1387955" y="2226627"/>
                  <a:pt x="1368871" y="2228490"/>
                  <a:pt x="1351618" y="2234241"/>
                </a:cubicBezTo>
                <a:lnTo>
                  <a:pt x="1299860" y="2251494"/>
                </a:lnTo>
                <a:cubicBezTo>
                  <a:pt x="1291233" y="2254369"/>
                  <a:pt x="1283018" y="2259116"/>
                  <a:pt x="1273980" y="2260120"/>
                </a:cubicBezTo>
                <a:lnTo>
                  <a:pt x="1196343" y="2268747"/>
                </a:lnTo>
                <a:cubicBezTo>
                  <a:pt x="1097278" y="2293512"/>
                  <a:pt x="1219361" y="2258882"/>
                  <a:pt x="1135958" y="2294626"/>
                </a:cubicBezTo>
                <a:cubicBezTo>
                  <a:pt x="1125061" y="2299296"/>
                  <a:pt x="1112954" y="2300377"/>
                  <a:pt x="1101452" y="2303252"/>
                </a:cubicBezTo>
                <a:cubicBezTo>
                  <a:pt x="1092826" y="2311879"/>
                  <a:pt x="1082340" y="2318981"/>
                  <a:pt x="1075573" y="2329132"/>
                </a:cubicBezTo>
                <a:cubicBezTo>
                  <a:pt x="1070529" y="2336698"/>
                  <a:pt x="1066946" y="2345918"/>
                  <a:pt x="1066946" y="2355011"/>
                </a:cubicBezTo>
                <a:cubicBezTo>
                  <a:pt x="1066946" y="2470540"/>
                  <a:pt x="1074767" y="2394107"/>
                  <a:pt x="1092826" y="2484407"/>
                </a:cubicBezTo>
                <a:cubicBezTo>
                  <a:pt x="1095701" y="2498784"/>
                  <a:pt x="1091084" y="2517171"/>
                  <a:pt x="1101452" y="2527539"/>
                </a:cubicBezTo>
                <a:cubicBezTo>
                  <a:pt x="1111820" y="2537907"/>
                  <a:pt x="1130035" y="2534347"/>
                  <a:pt x="1144584" y="2536166"/>
                </a:cubicBezTo>
                <a:cubicBezTo>
                  <a:pt x="1176099" y="2540105"/>
                  <a:pt x="1207845" y="2541917"/>
                  <a:pt x="1239475" y="2544792"/>
                </a:cubicBezTo>
                <a:cubicBezTo>
                  <a:pt x="1322710" y="2565601"/>
                  <a:pt x="1285235" y="2557395"/>
                  <a:pt x="1351618" y="2570671"/>
                </a:cubicBezTo>
                <a:cubicBezTo>
                  <a:pt x="1410943" y="2610221"/>
                  <a:pt x="1383705" y="2598620"/>
                  <a:pt x="1429256" y="2613803"/>
                </a:cubicBezTo>
                <a:cubicBezTo>
                  <a:pt x="1446509" y="2625305"/>
                  <a:pt x="1471741" y="2629763"/>
                  <a:pt x="1481014" y="2648309"/>
                </a:cubicBezTo>
                <a:cubicBezTo>
                  <a:pt x="1502904" y="2692088"/>
                  <a:pt x="1491134" y="2672115"/>
                  <a:pt x="1515520" y="2708694"/>
                </a:cubicBezTo>
                <a:cubicBezTo>
                  <a:pt x="1509769" y="2725947"/>
                  <a:pt x="1508355" y="2745320"/>
                  <a:pt x="1498267" y="2760452"/>
                </a:cubicBezTo>
                <a:cubicBezTo>
                  <a:pt x="1462181" y="2814581"/>
                  <a:pt x="1458491" y="2809216"/>
                  <a:pt x="1412003" y="2820837"/>
                </a:cubicBezTo>
                <a:cubicBezTo>
                  <a:pt x="1400501" y="2826588"/>
                  <a:pt x="1389697" y="2834023"/>
                  <a:pt x="1377497" y="2838090"/>
                </a:cubicBezTo>
                <a:cubicBezTo>
                  <a:pt x="1346625" y="2848381"/>
                  <a:pt x="1268940" y="2853149"/>
                  <a:pt x="1248101" y="2855343"/>
                </a:cubicBezTo>
                <a:cubicBezTo>
                  <a:pt x="1222205" y="2858069"/>
                  <a:pt x="1196240" y="2860287"/>
                  <a:pt x="1170463" y="2863969"/>
                </a:cubicBezTo>
                <a:cubicBezTo>
                  <a:pt x="1155948" y="2866043"/>
                  <a:pt x="1141903" y="2870977"/>
                  <a:pt x="1127331" y="2872596"/>
                </a:cubicBezTo>
                <a:cubicBezTo>
                  <a:pt x="1090069" y="2876736"/>
                  <a:pt x="1052569" y="2878347"/>
                  <a:pt x="1015188" y="2881222"/>
                </a:cubicBezTo>
                <a:cubicBezTo>
                  <a:pt x="1006562" y="2886973"/>
                  <a:pt x="996640" y="2891144"/>
                  <a:pt x="989309" y="2898475"/>
                </a:cubicBezTo>
                <a:cubicBezTo>
                  <a:pt x="964588" y="2923196"/>
                  <a:pt x="977461" y="2922170"/>
                  <a:pt x="963429" y="2950234"/>
                </a:cubicBezTo>
                <a:cubicBezTo>
                  <a:pt x="958793" y="2959507"/>
                  <a:pt x="950813" y="2966840"/>
                  <a:pt x="946177" y="2976113"/>
                </a:cubicBezTo>
                <a:cubicBezTo>
                  <a:pt x="942110" y="2984246"/>
                  <a:pt x="942594" y="2994426"/>
                  <a:pt x="937550" y="3001992"/>
                </a:cubicBezTo>
                <a:cubicBezTo>
                  <a:pt x="930783" y="3012143"/>
                  <a:pt x="920297" y="3019245"/>
                  <a:pt x="911671" y="3027871"/>
                </a:cubicBezTo>
                <a:cubicBezTo>
                  <a:pt x="889872" y="3093269"/>
                  <a:pt x="905330" y="3065081"/>
                  <a:pt x="868539" y="3114135"/>
                </a:cubicBezTo>
                <a:cubicBezTo>
                  <a:pt x="865663" y="3131388"/>
                  <a:pt x="863706" y="3148820"/>
                  <a:pt x="859912" y="3165894"/>
                </a:cubicBezTo>
                <a:cubicBezTo>
                  <a:pt x="857939" y="3174770"/>
                  <a:pt x="853258" y="3182897"/>
                  <a:pt x="851286" y="3191773"/>
                </a:cubicBezTo>
                <a:cubicBezTo>
                  <a:pt x="847492" y="3208847"/>
                  <a:pt x="846090" y="3226381"/>
                  <a:pt x="842660" y="3243532"/>
                </a:cubicBezTo>
                <a:cubicBezTo>
                  <a:pt x="840335" y="3255157"/>
                  <a:pt x="836909" y="3266535"/>
                  <a:pt x="834033" y="3278037"/>
                </a:cubicBezTo>
                <a:cubicBezTo>
                  <a:pt x="836909" y="3390181"/>
                  <a:pt x="837324" y="3502414"/>
                  <a:pt x="842660" y="3614468"/>
                </a:cubicBezTo>
                <a:cubicBezTo>
                  <a:pt x="843093" y="3623551"/>
                  <a:pt x="848788" y="3631604"/>
                  <a:pt x="851286" y="3640347"/>
                </a:cubicBezTo>
                <a:cubicBezTo>
                  <a:pt x="854543" y="3651746"/>
                  <a:pt x="857037" y="3663350"/>
                  <a:pt x="859912" y="3674852"/>
                </a:cubicBezTo>
                <a:cubicBezTo>
                  <a:pt x="862788" y="3706482"/>
                  <a:pt x="868539" y="3737982"/>
                  <a:pt x="868539" y="3769743"/>
                </a:cubicBezTo>
                <a:cubicBezTo>
                  <a:pt x="868539" y="3824932"/>
                  <a:pt x="865132" y="3886882"/>
                  <a:pt x="851286" y="3942271"/>
                </a:cubicBezTo>
                <a:cubicBezTo>
                  <a:pt x="849081" y="3951093"/>
                  <a:pt x="845158" y="3959408"/>
                  <a:pt x="842660" y="3968151"/>
                </a:cubicBezTo>
                <a:cubicBezTo>
                  <a:pt x="816589" y="4059398"/>
                  <a:pt x="857774" y="3931432"/>
                  <a:pt x="816780" y="4054415"/>
                </a:cubicBezTo>
                <a:lnTo>
                  <a:pt x="808154" y="4080294"/>
                </a:lnTo>
                <a:lnTo>
                  <a:pt x="799528" y="4106173"/>
                </a:lnTo>
                <a:cubicBezTo>
                  <a:pt x="802403" y="4126301"/>
                  <a:pt x="803582" y="4146746"/>
                  <a:pt x="808154" y="4166558"/>
                </a:cubicBezTo>
                <a:cubicBezTo>
                  <a:pt x="812243" y="4184279"/>
                  <a:pt x="820996" y="4200674"/>
                  <a:pt x="825407" y="4218317"/>
                </a:cubicBezTo>
                <a:lnTo>
                  <a:pt x="834033" y="4252822"/>
                </a:lnTo>
                <a:cubicBezTo>
                  <a:pt x="836909" y="4278701"/>
                  <a:pt x="838379" y="4304776"/>
                  <a:pt x="842660" y="4330460"/>
                </a:cubicBezTo>
                <a:cubicBezTo>
                  <a:pt x="844155" y="4339429"/>
                  <a:pt x="850561" y="4347275"/>
                  <a:pt x="851286" y="4356339"/>
                </a:cubicBezTo>
                <a:cubicBezTo>
                  <a:pt x="856336" y="4419463"/>
                  <a:pt x="856299" y="4482897"/>
                  <a:pt x="859912" y="4546120"/>
                </a:cubicBezTo>
                <a:cubicBezTo>
                  <a:pt x="862051" y="4583551"/>
                  <a:pt x="865663" y="4620883"/>
                  <a:pt x="868539" y="4658264"/>
                </a:cubicBezTo>
                <a:cubicBezTo>
                  <a:pt x="865663" y="4704271"/>
                  <a:pt x="867101" y="4750753"/>
                  <a:pt x="859912" y="4796286"/>
                </a:cubicBezTo>
                <a:cubicBezTo>
                  <a:pt x="858295" y="4806527"/>
                  <a:pt x="850462" y="4815339"/>
                  <a:pt x="842660" y="4822166"/>
                </a:cubicBezTo>
                <a:cubicBezTo>
                  <a:pt x="827055" y="4835820"/>
                  <a:pt x="811017" y="4851642"/>
                  <a:pt x="790901" y="4856671"/>
                </a:cubicBezTo>
                <a:cubicBezTo>
                  <a:pt x="747574" y="4867503"/>
                  <a:pt x="767643" y="4861549"/>
                  <a:pt x="730516" y="4873924"/>
                </a:cubicBezTo>
                <a:cubicBezTo>
                  <a:pt x="684509" y="4865298"/>
                  <a:pt x="625593" y="4881144"/>
                  <a:pt x="592494" y="4848045"/>
                </a:cubicBezTo>
                <a:cubicBezTo>
                  <a:pt x="575241" y="4830792"/>
                  <a:pt x="554270" y="4816587"/>
                  <a:pt x="540735" y="4796286"/>
                </a:cubicBezTo>
                <a:cubicBezTo>
                  <a:pt x="498254" y="4732566"/>
                  <a:pt x="522817" y="4756969"/>
                  <a:pt x="471724" y="4718649"/>
                </a:cubicBezTo>
                <a:lnTo>
                  <a:pt x="419965" y="4641011"/>
                </a:lnTo>
                <a:lnTo>
                  <a:pt x="402712" y="4615132"/>
                </a:lnTo>
                <a:cubicBezTo>
                  <a:pt x="393452" y="4485492"/>
                  <a:pt x="386664" y="4457639"/>
                  <a:pt x="402712" y="4313207"/>
                </a:cubicBezTo>
                <a:cubicBezTo>
                  <a:pt x="405468" y="4288406"/>
                  <a:pt x="433884" y="4223415"/>
                  <a:pt x="454471" y="4209690"/>
                </a:cubicBezTo>
                <a:lnTo>
                  <a:pt x="480350" y="4192437"/>
                </a:lnTo>
                <a:cubicBezTo>
                  <a:pt x="509276" y="4134586"/>
                  <a:pt x="488611" y="4182155"/>
                  <a:pt x="506229" y="4123426"/>
                </a:cubicBezTo>
                <a:cubicBezTo>
                  <a:pt x="537739" y="4018392"/>
                  <a:pt x="512221" y="4116711"/>
                  <a:pt x="532109" y="4037162"/>
                </a:cubicBezTo>
                <a:cubicBezTo>
                  <a:pt x="548991" y="3665739"/>
                  <a:pt x="555723" y="3596420"/>
                  <a:pt x="532109" y="3071003"/>
                </a:cubicBezTo>
                <a:cubicBezTo>
                  <a:pt x="531701" y="3061919"/>
                  <a:pt x="515051" y="3077425"/>
                  <a:pt x="506229" y="3079630"/>
                </a:cubicBezTo>
                <a:cubicBezTo>
                  <a:pt x="492005" y="3083186"/>
                  <a:pt x="477410" y="3085075"/>
                  <a:pt x="463097" y="3088256"/>
                </a:cubicBezTo>
                <a:cubicBezTo>
                  <a:pt x="451524" y="3090828"/>
                  <a:pt x="440094" y="3094007"/>
                  <a:pt x="428592" y="3096883"/>
                </a:cubicBezTo>
                <a:cubicBezTo>
                  <a:pt x="356705" y="3094007"/>
                  <a:pt x="284494" y="3095659"/>
                  <a:pt x="212931" y="3088256"/>
                </a:cubicBezTo>
                <a:cubicBezTo>
                  <a:pt x="200140" y="3086933"/>
                  <a:pt x="190467" y="3075518"/>
                  <a:pt x="178426" y="3071003"/>
                </a:cubicBezTo>
                <a:cubicBezTo>
                  <a:pt x="167325" y="3066840"/>
                  <a:pt x="155320" y="3065634"/>
                  <a:pt x="143920" y="3062377"/>
                </a:cubicBezTo>
                <a:cubicBezTo>
                  <a:pt x="114303" y="3053915"/>
                  <a:pt x="114207" y="3051834"/>
                  <a:pt x="83535" y="3036498"/>
                </a:cubicBezTo>
                <a:cubicBezTo>
                  <a:pt x="74909" y="3027871"/>
                  <a:pt x="64423" y="3020769"/>
                  <a:pt x="57656" y="3010618"/>
                </a:cubicBezTo>
                <a:cubicBezTo>
                  <a:pt x="52612" y="3003052"/>
                  <a:pt x="54709" y="2991839"/>
                  <a:pt x="49029" y="2984739"/>
                </a:cubicBezTo>
                <a:cubicBezTo>
                  <a:pt x="42552" y="2976643"/>
                  <a:pt x="31776" y="2973237"/>
                  <a:pt x="23150" y="2967486"/>
                </a:cubicBezTo>
                <a:cubicBezTo>
                  <a:pt x="-3359" y="2927723"/>
                  <a:pt x="-8276" y="2932369"/>
                  <a:pt x="14524" y="2863969"/>
                </a:cubicBezTo>
                <a:cubicBezTo>
                  <a:pt x="18382" y="2852396"/>
                  <a:pt x="32464" y="2847353"/>
                  <a:pt x="40403" y="2838090"/>
                </a:cubicBezTo>
                <a:cubicBezTo>
                  <a:pt x="49760" y="2827174"/>
                  <a:pt x="55366" y="2812941"/>
                  <a:pt x="66282" y="2803584"/>
                </a:cubicBezTo>
                <a:cubicBezTo>
                  <a:pt x="84104" y="2788308"/>
                  <a:pt x="113471" y="2782741"/>
                  <a:pt x="135294" y="2777705"/>
                </a:cubicBezTo>
                <a:cubicBezTo>
                  <a:pt x="161125" y="2771744"/>
                  <a:pt x="186610" y="2763611"/>
                  <a:pt x="212931" y="2760452"/>
                </a:cubicBezTo>
                <a:cubicBezTo>
                  <a:pt x="258700" y="2754960"/>
                  <a:pt x="304946" y="2754701"/>
                  <a:pt x="350954" y="2751826"/>
                </a:cubicBezTo>
                <a:cubicBezTo>
                  <a:pt x="431103" y="2731790"/>
                  <a:pt x="331463" y="2755724"/>
                  <a:pt x="437218" y="2734573"/>
                </a:cubicBezTo>
                <a:cubicBezTo>
                  <a:pt x="448844" y="2732248"/>
                  <a:pt x="460222" y="2728822"/>
                  <a:pt x="471724" y="2725947"/>
                </a:cubicBezTo>
                <a:cubicBezTo>
                  <a:pt x="477475" y="2717321"/>
                  <a:pt x="484341" y="2709341"/>
                  <a:pt x="488977" y="2700068"/>
                </a:cubicBezTo>
                <a:cubicBezTo>
                  <a:pt x="493044" y="2691935"/>
                  <a:pt x="493187" y="2682137"/>
                  <a:pt x="497603" y="2674188"/>
                </a:cubicBezTo>
                <a:cubicBezTo>
                  <a:pt x="507673" y="2656062"/>
                  <a:pt x="520607" y="2639683"/>
                  <a:pt x="532109" y="2622430"/>
                </a:cubicBezTo>
                <a:lnTo>
                  <a:pt x="566614" y="2570671"/>
                </a:lnTo>
                <a:lnTo>
                  <a:pt x="583867" y="2544792"/>
                </a:lnTo>
                <a:cubicBezTo>
                  <a:pt x="589618" y="2536166"/>
                  <a:pt x="593789" y="2526244"/>
                  <a:pt x="601120" y="2518913"/>
                </a:cubicBezTo>
                <a:cubicBezTo>
                  <a:pt x="609746" y="2510287"/>
                  <a:pt x="619509" y="2502664"/>
                  <a:pt x="626999" y="2493034"/>
                </a:cubicBezTo>
                <a:cubicBezTo>
                  <a:pt x="699226" y="2400170"/>
                  <a:pt x="628631" y="2474149"/>
                  <a:pt x="687384" y="2415396"/>
                </a:cubicBezTo>
                <a:cubicBezTo>
                  <a:pt x="707916" y="2353801"/>
                  <a:pt x="694549" y="2378769"/>
                  <a:pt x="721890" y="2337758"/>
                </a:cubicBezTo>
                <a:cubicBezTo>
                  <a:pt x="727641" y="2309003"/>
                  <a:pt x="734322" y="2280419"/>
                  <a:pt x="739143" y="2251494"/>
                </a:cubicBezTo>
                <a:cubicBezTo>
                  <a:pt x="742018" y="2234241"/>
                  <a:pt x="741273" y="2215975"/>
                  <a:pt x="747769" y="2199735"/>
                </a:cubicBezTo>
                <a:cubicBezTo>
                  <a:pt x="753108" y="2186386"/>
                  <a:pt x="765022" y="2176732"/>
                  <a:pt x="773648" y="2165230"/>
                </a:cubicBezTo>
                <a:cubicBezTo>
                  <a:pt x="788832" y="2119681"/>
                  <a:pt x="777232" y="2146915"/>
                  <a:pt x="816780" y="2087592"/>
                </a:cubicBezTo>
                <a:cubicBezTo>
                  <a:pt x="822531" y="2078966"/>
                  <a:pt x="825407" y="2067464"/>
                  <a:pt x="834033" y="2061713"/>
                </a:cubicBezTo>
                <a:cubicBezTo>
                  <a:pt x="842659" y="2055962"/>
                  <a:pt x="851476" y="2050486"/>
                  <a:pt x="859912" y="2044460"/>
                </a:cubicBezTo>
                <a:cubicBezTo>
                  <a:pt x="905608" y="2011820"/>
                  <a:pt x="878302" y="2023953"/>
                  <a:pt x="920297" y="2009954"/>
                </a:cubicBezTo>
                <a:cubicBezTo>
                  <a:pt x="926048" y="2001328"/>
                  <a:pt x="929454" y="1990552"/>
                  <a:pt x="937550" y="1984075"/>
                </a:cubicBezTo>
                <a:cubicBezTo>
                  <a:pt x="944650" y="1978395"/>
                  <a:pt x="955296" y="1979515"/>
                  <a:pt x="963429" y="1975449"/>
                </a:cubicBezTo>
                <a:cubicBezTo>
                  <a:pt x="972702" y="1970812"/>
                  <a:pt x="979835" y="1962407"/>
                  <a:pt x="989309" y="1958196"/>
                </a:cubicBezTo>
                <a:cubicBezTo>
                  <a:pt x="1026219" y="1941792"/>
                  <a:pt x="1040437" y="1942356"/>
                  <a:pt x="1075573" y="1932317"/>
                </a:cubicBezTo>
                <a:cubicBezTo>
                  <a:pt x="1084316" y="1929819"/>
                  <a:pt x="1093319" y="1927757"/>
                  <a:pt x="1101452" y="1923690"/>
                </a:cubicBezTo>
                <a:cubicBezTo>
                  <a:pt x="1137798" y="1905516"/>
                  <a:pt x="1125678" y="1893635"/>
                  <a:pt x="1179090" y="1889184"/>
                </a:cubicBezTo>
                <a:lnTo>
                  <a:pt x="1282607" y="1880558"/>
                </a:lnTo>
                <a:lnTo>
                  <a:pt x="1360244" y="1854679"/>
                </a:lnTo>
                <a:cubicBezTo>
                  <a:pt x="1368871" y="1851803"/>
                  <a:pt x="1377991" y="1850119"/>
                  <a:pt x="1386124" y="1846052"/>
                </a:cubicBezTo>
                <a:cubicBezTo>
                  <a:pt x="1416792" y="1830718"/>
                  <a:pt x="1416894" y="1828634"/>
                  <a:pt x="1446509" y="1820173"/>
                </a:cubicBezTo>
                <a:cubicBezTo>
                  <a:pt x="1457908" y="1816916"/>
                  <a:pt x="1469189" y="1812392"/>
                  <a:pt x="1481014" y="1811547"/>
                </a:cubicBezTo>
                <a:cubicBezTo>
                  <a:pt x="1549910" y="1806626"/>
                  <a:pt x="1619037" y="1805796"/>
                  <a:pt x="1688048" y="1802920"/>
                </a:cubicBezTo>
                <a:cubicBezTo>
                  <a:pt x="1789724" y="1782586"/>
                  <a:pt x="1663128" y="1807074"/>
                  <a:pt x="1791565" y="1785668"/>
                </a:cubicBezTo>
                <a:cubicBezTo>
                  <a:pt x="1824407" y="1780194"/>
                  <a:pt x="1838194" y="1776167"/>
                  <a:pt x="1869203" y="1768415"/>
                </a:cubicBezTo>
                <a:cubicBezTo>
                  <a:pt x="1877829" y="1762664"/>
                  <a:pt x="1885512" y="1755150"/>
                  <a:pt x="1895082" y="1751162"/>
                </a:cubicBezTo>
                <a:cubicBezTo>
                  <a:pt x="1920263" y="1740670"/>
                  <a:pt x="1972720" y="1725283"/>
                  <a:pt x="1972720" y="1725283"/>
                </a:cubicBezTo>
                <a:cubicBezTo>
                  <a:pt x="1981346" y="1716656"/>
                  <a:pt x="1991508" y="1709330"/>
                  <a:pt x="1998599" y="1699403"/>
                </a:cubicBezTo>
                <a:cubicBezTo>
                  <a:pt x="2006073" y="1688939"/>
                  <a:pt x="2009472" y="1676063"/>
                  <a:pt x="2015852" y="1664898"/>
                </a:cubicBezTo>
                <a:cubicBezTo>
                  <a:pt x="2020996" y="1655896"/>
                  <a:pt x="2027354" y="1647645"/>
                  <a:pt x="2033105" y="1639018"/>
                </a:cubicBezTo>
                <a:cubicBezTo>
                  <a:pt x="2047445" y="1595998"/>
                  <a:pt x="2050291" y="1591874"/>
                  <a:pt x="2058984" y="1552754"/>
                </a:cubicBezTo>
                <a:cubicBezTo>
                  <a:pt x="2062165" y="1538441"/>
                  <a:pt x="2061054" y="1522736"/>
                  <a:pt x="2067611" y="1509622"/>
                </a:cubicBezTo>
                <a:cubicBezTo>
                  <a:pt x="2075845" y="1493154"/>
                  <a:pt x="2090614" y="1480867"/>
                  <a:pt x="2102116" y="1466490"/>
                </a:cubicBezTo>
                <a:cubicBezTo>
                  <a:pt x="2104992" y="1452113"/>
                  <a:pt x="2107187" y="1437582"/>
                  <a:pt x="2110743" y="1423358"/>
                </a:cubicBezTo>
                <a:cubicBezTo>
                  <a:pt x="2112948" y="1414537"/>
                  <a:pt x="2117586" y="1406395"/>
                  <a:pt x="2119369" y="1397479"/>
                </a:cubicBezTo>
                <a:cubicBezTo>
                  <a:pt x="2123356" y="1377541"/>
                  <a:pt x="2124007" y="1357032"/>
                  <a:pt x="2127995" y="1337094"/>
                </a:cubicBezTo>
                <a:cubicBezTo>
                  <a:pt x="2129778" y="1328178"/>
                  <a:pt x="2134417" y="1320037"/>
                  <a:pt x="2136622" y="1311215"/>
                </a:cubicBezTo>
                <a:cubicBezTo>
                  <a:pt x="2140178" y="1296991"/>
                  <a:pt x="2143174" y="1282598"/>
                  <a:pt x="2145248" y="1268083"/>
                </a:cubicBezTo>
                <a:cubicBezTo>
                  <a:pt x="2159694" y="1166963"/>
                  <a:pt x="2143960" y="1220192"/>
                  <a:pt x="2162501" y="1164566"/>
                </a:cubicBezTo>
                <a:cubicBezTo>
                  <a:pt x="2165377" y="1138687"/>
                  <a:pt x="2167898" y="1112766"/>
                  <a:pt x="2171128" y="1086928"/>
                </a:cubicBezTo>
                <a:cubicBezTo>
                  <a:pt x="2173650" y="1066752"/>
                  <a:pt x="2177626" y="1046764"/>
                  <a:pt x="2179754" y="1026543"/>
                </a:cubicBezTo>
                <a:cubicBezTo>
                  <a:pt x="2186817" y="959444"/>
                  <a:pt x="2186421" y="917533"/>
                  <a:pt x="2197007" y="854015"/>
                </a:cubicBezTo>
                <a:cubicBezTo>
                  <a:pt x="2198956" y="842320"/>
                  <a:pt x="2203308" y="831135"/>
                  <a:pt x="2205633" y="819509"/>
                </a:cubicBezTo>
                <a:cubicBezTo>
                  <a:pt x="2209063" y="802358"/>
                  <a:pt x="2208729" y="784344"/>
                  <a:pt x="2214260" y="767751"/>
                </a:cubicBezTo>
                <a:cubicBezTo>
                  <a:pt x="2217539" y="757915"/>
                  <a:pt x="2227301" y="751345"/>
                  <a:pt x="2231512" y="741871"/>
                </a:cubicBezTo>
                <a:cubicBezTo>
                  <a:pt x="2252661" y="694284"/>
                  <a:pt x="2245795" y="693368"/>
                  <a:pt x="2257392" y="646981"/>
                </a:cubicBezTo>
                <a:cubicBezTo>
                  <a:pt x="2259597" y="638159"/>
                  <a:pt x="2264045" y="629978"/>
                  <a:pt x="2266018" y="621101"/>
                </a:cubicBezTo>
                <a:cubicBezTo>
                  <a:pt x="2280496" y="555947"/>
                  <a:pt x="2267753" y="572764"/>
                  <a:pt x="2291897" y="500332"/>
                </a:cubicBezTo>
                <a:lnTo>
                  <a:pt x="2309150" y="448573"/>
                </a:lnTo>
                <a:cubicBezTo>
                  <a:pt x="2312026" y="439947"/>
                  <a:pt x="2313711" y="430827"/>
                  <a:pt x="2317777" y="422694"/>
                </a:cubicBezTo>
                <a:cubicBezTo>
                  <a:pt x="2323528" y="411192"/>
                  <a:pt x="2330253" y="400128"/>
                  <a:pt x="2335029" y="388188"/>
                </a:cubicBezTo>
                <a:cubicBezTo>
                  <a:pt x="2363175" y="317821"/>
                  <a:pt x="2334703" y="354009"/>
                  <a:pt x="2378161" y="310551"/>
                </a:cubicBezTo>
                <a:cubicBezTo>
                  <a:pt x="2396117" y="238730"/>
                  <a:pt x="2374252" y="309744"/>
                  <a:pt x="2404041" y="250166"/>
                </a:cubicBezTo>
                <a:cubicBezTo>
                  <a:pt x="2418585" y="221078"/>
                  <a:pt x="2405982" y="219704"/>
                  <a:pt x="2429920" y="189781"/>
                </a:cubicBezTo>
                <a:cubicBezTo>
                  <a:pt x="2445162" y="170728"/>
                  <a:pt x="2468144" y="158323"/>
                  <a:pt x="2481678" y="138022"/>
                </a:cubicBezTo>
                <a:cubicBezTo>
                  <a:pt x="2513309" y="90576"/>
                  <a:pt x="2481678" y="130834"/>
                  <a:pt x="2524811" y="94890"/>
                </a:cubicBezTo>
                <a:cubicBezTo>
                  <a:pt x="2578950" y="49775"/>
                  <a:pt x="2517684" y="85431"/>
                  <a:pt x="2593822" y="43132"/>
                </a:cubicBezTo>
                <a:cubicBezTo>
                  <a:pt x="2606727" y="35963"/>
                  <a:pt x="2659077" y="10174"/>
                  <a:pt x="2671460" y="8626"/>
                </a:cubicBezTo>
                <a:cubicBezTo>
                  <a:pt x="2725747" y="1840"/>
                  <a:pt x="2780727" y="2875"/>
                  <a:pt x="2835361" y="0"/>
                </a:cubicBezTo>
                <a:cubicBezTo>
                  <a:pt x="2887120" y="2875"/>
                  <a:pt x="2939032" y="3711"/>
                  <a:pt x="2990637" y="8626"/>
                </a:cubicBezTo>
                <a:cubicBezTo>
                  <a:pt x="2999689" y="9488"/>
                  <a:pt x="3010086" y="10822"/>
                  <a:pt x="3016516" y="17252"/>
                </a:cubicBezTo>
                <a:cubicBezTo>
                  <a:pt x="3022946" y="23682"/>
                  <a:pt x="3022267" y="34505"/>
                  <a:pt x="3025143" y="43132"/>
                </a:cubicBezTo>
                <a:cubicBezTo>
                  <a:pt x="3015230" y="72869"/>
                  <a:pt x="3022946" y="62581"/>
                  <a:pt x="3007890" y="77637"/>
                </a:cubicBezTo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5474909" y="5355191"/>
            <a:ext cx="1506550" cy="307777"/>
            <a:chOff x="2231740" y="2060848"/>
            <a:chExt cx="1506550" cy="307777"/>
          </a:xfrm>
        </p:grpSpPr>
        <p:cxnSp>
          <p:nvCxnSpPr>
            <p:cNvPr id="46" name="直線單箭頭接點 45"/>
            <p:cNvCxnSpPr/>
            <p:nvPr/>
          </p:nvCxnSpPr>
          <p:spPr>
            <a:xfrm flipH="1">
              <a:off x="2231740" y="2322458"/>
              <a:ext cx="517798" cy="9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字方塊 46"/>
            <p:cNvSpPr txBox="1"/>
            <p:nvPr/>
          </p:nvSpPr>
          <p:spPr>
            <a:xfrm>
              <a:off x="2707873" y="2060848"/>
              <a:ext cx="10304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變更區域</a:t>
              </a:r>
              <a:r>
                <a:rPr lang="en-US" altLang="zh-TW" sz="1400" dirty="0">
                  <a:latin typeface="標楷體" pitchFamily="65" charset="-120"/>
                  <a:ea typeface="標楷體" pitchFamily="65" charset="-120"/>
                </a:rPr>
                <a:t>C</a:t>
              </a:r>
              <a:endParaRPr lang="zh-TW" altLang="en-US" sz="14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5789602" y="25151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豐原區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6575157" y="47530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潭子區</a:t>
            </a:r>
          </a:p>
        </p:txBody>
      </p:sp>
    </p:spTree>
    <p:extLst>
      <p:ext uri="{BB962C8B-B14F-4D97-AF65-F5344CB8AC3E}">
        <p14:creationId xmlns:p14="http://schemas.microsoft.com/office/powerpoint/2010/main" val="10825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提案四</a:t>
            </a:r>
            <a:br>
              <a:rPr lang="en-US" altLang="zh-TW" dirty="0"/>
            </a:br>
            <a:r>
              <a:rPr lang="zh-TW" altLang="en-US" dirty="0"/>
              <a:t>國道一號</a:t>
            </a:r>
            <a:r>
              <a:rPr lang="en-US" altLang="zh-TW" dirty="0"/>
              <a:t>-</a:t>
            </a:r>
            <a:r>
              <a:rPr lang="zh-TW" altLang="en-US" dirty="0"/>
              <a:t>臺</a:t>
            </a:r>
            <a:r>
              <a:rPr lang="en-US" altLang="zh-TW" dirty="0"/>
              <a:t>74</a:t>
            </a:r>
            <a:r>
              <a:rPr lang="zh-TW" altLang="en-US" dirty="0"/>
              <a:t>聯絡道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00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國道一號</a:t>
            </a:r>
            <a:r>
              <a:rPr lang="en-US" altLang="zh-TW" dirty="0"/>
              <a:t>-</a:t>
            </a:r>
            <a:r>
              <a:rPr lang="zh-TW" altLang="en-US" dirty="0"/>
              <a:t>臺</a:t>
            </a:r>
            <a:r>
              <a:rPr lang="en-US" altLang="zh-TW" dirty="0"/>
              <a:t>74</a:t>
            </a:r>
            <a:r>
              <a:rPr lang="zh-TW" altLang="en-US" dirty="0"/>
              <a:t>聯絡道</a:t>
            </a:r>
            <a:r>
              <a:rPr lang="en-US" altLang="zh-TW" dirty="0"/>
              <a:t>-</a:t>
            </a:r>
            <a:r>
              <a:rPr lang="zh-TW" altLang="en-US" dirty="0"/>
              <a:t>變更說明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提出者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交通部高速公路局第二新建工程分局</a:t>
            </a:r>
            <a:endParaRPr lang="en-US" altLang="zh-TW" dirty="0"/>
          </a:p>
          <a:p>
            <a:r>
              <a:rPr lang="zh-TW" altLang="en-US" dirty="0"/>
              <a:t>說明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配合臺</a:t>
            </a:r>
            <a:r>
              <a:rPr lang="en-US" altLang="zh-TW" dirty="0"/>
              <a:t>74</a:t>
            </a:r>
            <a:r>
              <a:rPr lang="zh-TW" altLang="en-US" dirty="0"/>
              <a:t>聯絡道業已通車，規劃適當噪音管制區。</a:t>
            </a:r>
            <a:endParaRPr lang="en-US" altLang="zh-TW" dirty="0"/>
          </a:p>
          <a:p>
            <a:r>
              <a:rPr lang="zh-TW" altLang="en-US" dirty="0"/>
              <a:t>影響區域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/>
              <a:t>大雅區、西屯區、北屯區</a:t>
            </a:r>
            <a:endParaRPr lang="en-US" altLang="zh-TW" dirty="0"/>
          </a:p>
          <a:p>
            <a:r>
              <a:rPr lang="zh-TW" altLang="en-US" dirty="0"/>
              <a:t>法源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en-US" dirty="0">
                <a:latin typeface="+mn-ea"/>
              </a:rPr>
              <a:t>依據</a:t>
            </a:r>
            <a:r>
              <a:rPr lang="en-US" altLang="zh-TW" dirty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噪音管制區劃定作業準則」第</a:t>
            </a:r>
            <a:r>
              <a:rPr lang="en-US" altLang="zh-TW" dirty="0">
                <a:latin typeface="+mn-ea"/>
              </a:rPr>
              <a:t>7</a:t>
            </a:r>
            <a:r>
              <a:rPr lang="zh-TW" altLang="en-US" dirty="0">
                <a:latin typeface="+mn-ea"/>
              </a:rPr>
              <a:t>條第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項辦理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快速道路劃為第四類噪音管制區</a:t>
            </a:r>
            <a:br>
              <a:rPr lang="en-US" altLang="zh-TW" dirty="0">
                <a:latin typeface="+mn-ea"/>
              </a:rPr>
            </a:br>
            <a:r>
              <a:rPr lang="zh-TW" altLang="en-US" dirty="0">
                <a:latin typeface="+mn-ea"/>
              </a:rPr>
              <a:t>周邊與第二類相鄰區劃為第三類噪音管制區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1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國道一號</a:t>
            </a:r>
            <a:r>
              <a:rPr lang="en-US" altLang="zh-TW" dirty="0"/>
              <a:t>-</a:t>
            </a:r>
            <a:r>
              <a:rPr lang="zh-TW" altLang="en-US" dirty="0"/>
              <a:t>臺</a:t>
            </a:r>
            <a:r>
              <a:rPr lang="en-US" altLang="zh-TW" dirty="0"/>
              <a:t>74</a:t>
            </a:r>
            <a:r>
              <a:rPr lang="zh-TW" altLang="en-US" dirty="0"/>
              <a:t>聯絡道</a:t>
            </a:r>
            <a:r>
              <a:rPr lang="en-US" altLang="zh-TW" dirty="0"/>
              <a:t>-</a:t>
            </a:r>
            <a:r>
              <a:rPr lang="zh-TW" altLang="en-US" dirty="0"/>
              <a:t>變更區域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60840" cy="460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4048125" y="3133725"/>
            <a:ext cx="838200" cy="1762125"/>
          </a:xfrm>
          <a:custGeom>
            <a:avLst/>
            <a:gdLst>
              <a:gd name="connsiteX0" fmla="*/ 247650 w 838200"/>
              <a:gd name="connsiteY0" fmla="*/ 0 h 1762125"/>
              <a:gd name="connsiteX1" fmla="*/ 0 w 838200"/>
              <a:gd name="connsiteY1" fmla="*/ 581025 h 1762125"/>
              <a:gd name="connsiteX2" fmla="*/ 76200 w 838200"/>
              <a:gd name="connsiteY2" fmla="*/ 981075 h 1762125"/>
              <a:gd name="connsiteX3" fmla="*/ 190500 w 838200"/>
              <a:gd name="connsiteY3" fmla="*/ 1219200 h 1762125"/>
              <a:gd name="connsiteX4" fmla="*/ 123825 w 838200"/>
              <a:gd name="connsiteY4" fmla="*/ 1657350 h 1762125"/>
              <a:gd name="connsiteX5" fmla="*/ 838200 w 838200"/>
              <a:gd name="connsiteY5" fmla="*/ 1762125 h 1762125"/>
              <a:gd name="connsiteX6" fmla="*/ 752475 w 838200"/>
              <a:gd name="connsiteY6" fmla="*/ 1390650 h 1762125"/>
              <a:gd name="connsiteX7" fmla="*/ 581025 w 838200"/>
              <a:gd name="connsiteY7" fmla="*/ 1114425 h 1762125"/>
              <a:gd name="connsiteX8" fmla="*/ 533400 w 838200"/>
              <a:gd name="connsiteY8" fmla="*/ 828675 h 1762125"/>
              <a:gd name="connsiteX9" fmla="*/ 533400 w 838200"/>
              <a:gd name="connsiteY9" fmla="*/ 533400 h 1762125"/>
              <a:gd name="connsiteX10" fmla="*/ 571500 w 838200"/>
              <a:gd name="connsiteY10" fmla="*/ 200025 h 1762125"/>
              <a:gd name="connsiteX11" fmla="*/ 600075 w 838200"/>
              <a:gd name="connsiteY11" fmla="*/ 19050 h 1762125"/>
              <a:gd name="connsiteX12" fmla="*/ 247650 w 838200"/>
              <a:gd name="connsiteY12" fmla="*/ 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8200" h="1762125">
                <a:moveTo>
                  <a:pt x="247650" y="0"/>
                </a:moveTo>
                <a:lnTo>
                  <a:pt x="0" y="581025"/>
                </a:lnTo>
                <a:lnTo>
                  <a:pt x="76200" y="981075"/>
                </a:lnTo>
                <a:lnTo>
                  <a:pt x="190500" y="1219200"/>
                </a:lnTo>
                <a:lnTo>
                  <a:pt x="123825" y="1657350"/>
                </a:lnTo>
                <a:lnTo>
                  <a:pt x="838200" y="1762125"/>
                </a:lnTo>
                <a:lnTo>
                  <a:pt x="752475" y="1390650"/>
                </a:lnTo>
                <a:lnTo>
                  <a:pt x="581025" y="1114425"/>
                </a:lnTo>
                <a:lnTo>
                  <a:pt x="533400" y="828675"/>
                </a:lnTo>
                <a:lnTo>
                  <a:pt x="533400" y="533400"/>
                </a:lnTo>
                <a:lnTo>
                  <a:pt x="571500" y="200025"/>
                </a:lnTo>
                <a:lnTo>
                  <a:pt x="600075" y="19050"/>
                </a:lnTo>
                <a:lnTo>
                  <a:pt x="24765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711160" y="3587874"/>
            <a:ext cx="1390414" cy="307777"/>
            <a:chOff x="2347876" y="2060848"/>
            <a:chExt cx="1390414" cy="307777"/>
          </a:xfrm>
        </p:grpSpPr>
        <p:cxnSp>
          <p:nvCxnSpPr>
            <p:cNvPr id="10" name="直線單箭頭接點 9"/>
            <p:cNvCxnSpPr/>
            <p:nvPr/>
          </p:nvCxnSpPr>
          <p:spPr>
            <a:xfrm flipH="1">
              <a:off x="2347876" y="2322458"/>
              <a:ext cx="3503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2815928" y="2060848"/>
              <a:ext cx="922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變更區域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177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" y="1703718"/>
            <a:ext cx="3210351" cy="443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4" y="1745796"/>
            <a:ext cx="3729069" cy="43226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國道一號</a:t>
            </a:r>
            <a:r>
              <a:rPr lang="en-US" altLang="zh-TW" dirty="0"/>
              <a:t>-</a:t>
            </a:r>
            <a:r>
              <a:rPr lang="zh-TW" altLang="en-US" dirty="0"/>
              <a:t>臺</a:t>
            </a:r>
            <a:r>
              <a:rPr lang="en-US" altLang="zh-TW" dirty="0"/>
              <a:t>74</a:t>
            </a:r>
            <a:r>
              <a:rPr lang="zh-TW" altLang="en-US" dirty="0"/>
              <a:t>聯絡道</a:t>
            </a:r>
            <a:r>
              <a:rPr lang="en-US" altLang="zh-TW" dirty="0"/>
              <a:t>-</a:t>
            </a:r>
            <a:r>
              <a:rPr lang="zh-TW" altLang="en-US" dirty="0"/>
              <a:t>變更對照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093296"/>
            <a:ext cx="2386608" cy="45226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原噪音管制區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5059410" y="6093296"/>
            <a:ext cx="3106688" cy="452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計畫變更噪音管制區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180299" y="5106831"/>
            <a:ext cx="1374423" cy="307777"/>
            <a:chOff x="2815928" y="2060848"/>
            <a:chExt cx="1374423" cy="307777"/>
          </a:xfrm>
        </p:grpSpPr>
        <p:cxnSp>
          <p:nvCxnSpPr>
            <p:cNvPr id="66" name="直線單箭頭接點 65"/>
            <p:cNvCxnSpPr/>
            <p:nvPr/>
          </p:nvCxnSpPr>
          <p:spPr>
            <a:xfrm>
              <a:off x="3738290" y="2322458"/>
              <a:ext cx="45206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2815928" y="2060848"/>
              <a:ext cx="922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變更區域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1541393" y="4797152"/>
            <a:ext cx="1374423" cy="307777"/>
            <a:chOff x="2815928" y="2060848"/>
            <a:chExt cx="1374423" cy="307777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3738290" y="2322458"/>
              <a:ext cx="45206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2815928" y="2060848"/>
              <a:ext cx="922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變更區域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812360" y="22675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大雅區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36096" y="37170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西屯區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66098" y="51737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北屯區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952328" y="24199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大雅區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890754" y="40502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西屯區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782500" y="58228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北屯區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2475781" y="2277374"/>
            <a:ext cx="1328468" cy="3390181"/>
          </a:xfrm>
          <a:custGeom>
            <a:avLst/>
            <a:gdLst>
              <a:gd name="connsiteX0" fmla="*/ 69011 w 1328468"/>
              <a:gd name="connsiteY0" fmla="*/ 603849 h 3390181"/>
              <a:gd name="connsiteX1" fmla="*/ 0 w 1328468"/>
              <a:gd name="connsiteY1" fmla="*/ 1052422 h 3390181"/>
              <a:gd name="connsiteX2" fmla="*/ 34506 w 1328468"/>
              <a:gd name="connsiteY2" fmla="*/ 1449237 h 3390181"/>
              <a:gd name="connsiteX3" fmla="*/ 250166 w 1328468"/>
              <a:gd name="connsiteY3" fmla="*/ 1966822 h 3390181"/>
              <a:gd name="connsiteX4" fmla="*/ 448574 w 1328468"/>
              <a:gd name="connsiteY4" fmla="*/ 2432649 h 3390181"/>
              <a:gd name="connsiteX5" fmla="*/ 439947 w 1328468"/>
              <a:gd name="connsiteY5" fmla="*/ 2743200 h 3390181"/>
              <a:gd name="connsiteX6" fmla="*/ 465827 w 1328468"/>
              <a:gd name="connsiteY6" fmla="*/ 2976113 h 3390181"/>
              <a:gd name="connsiteX7" fmla="*/ 405442 w 1328468"/>
              <a:gd name="connsiteY7" fmla="*/ 3140015 h 3390181"/>
              <a:gd name="connsiteX8" fmla="*/ 267419 w 1328468"/>
              <a:gd name="connsiteY8" fmla="*/ 3278037 h 3390181"/>
              <a:gd name="connsiteX9" fmla="*/ 112144 w 1328468"/>
              <a:gd name="connsiteY9" fmla="*/ 3338422 h 3390181"/>
              <a:gd name="connsiteX10" fmla="*/ 43132 w 1328468"/>
              <a:gd name="connsiteY10" fmla="*/ 3381554 h 3390181"/>
              <a:gd name="connsiteX11" fmla="*/ 1328468 w 1328468"/>
              <a:gd name="connsiteY11" fmla="*/ 3390181 h 3390181"/>
              <a:gd name="connsiteX12" fmla="*/ 1104181 w 1328468"/>
              <a:gd name="connsiteY12" fmla="*/ 3260784 h 3390181"/>
              <a:gd name="connsiteX13" fmla="*/ 888521 w 1328468"/>
              <a:gd name="connsiteY13" fmla="*/ 3114135 h 3390181"/>
              <a:gd name="connsiteX14" fmla="*/ 785004 w 1328468"/>
              <a:gd name="connsiteY14" fmla="*/ 2898475 h 3390181"/>
              <a:gd name="connsiteX15" fmla="*/ 741872 w 1328468"/>
              <a:gd name="connsiteY15" fmla="*/ 2570671 h 3390181"/>
              <a:gd name="connsiteX16" fmla="*/ 483079 w 1328468"/>
              <a:gd name="connsiteY16" fmla="*/ 1940943 h 3390181"/>
              <a:gd name="connsiteX17" fmla="*/ 284672 w 1328468"/>
              <a:gd name="connsiteY17" fmla="*/ 1509622 h 3390181"/>
              <a:gd name="connsiteX18" fmla="*/ 250166 w 1328468"/>
              <a:gd name="connsiteY18" fmla="*/ 1293962 h 3390181"/>
              <a:gd name="connsiteX19" fmla="*/ 301925 w 1328468"/>
              <a:gd name="connsiteY19" fmla="*/ 923026 h 3390181"/>
              <a:gd name="connsiteX20" fmla="*/ 353683 w 1328468"/>
              <a:gd name="connsiteY20" fmla="*/ 672860 h 3390181"/>
              <a:gd name="connsiteX21" fmla="*/ 474453 w 1328468"/>
              <a:gd name="connsiteY21" fmla="*/ 327803 h 3390181"/>
              <a:gd name="connsiteX22" fmla="*/ 638355 w 1328468"/>
              <a:gd name="connsiteY22" fmla="*/ 77637 h 3390181"/>
              <a:gd name="connsiteX23" fmla="*/ 664234 w 1328468"/>
              <a:gd name="connsiteY23" fmla="*/ 0 h 3390181"/>
              <a:gd name="connsiteX24" fmla="*/ 146649 w 1328468"/>
              <a:gd name="connsiteY24" fmla="*/ 241539 h 3390181"/>
              <a:gd name="connsiteX25" fmla="*/ 138023 w 1328468"/>
              <a:gd name="connsiteY25" fmla="*/ 431320 h 3390181"/>
              <a:gd name="connsiteX26" fmla="*/ 69011 w 1328468"/>
              <a:gd name="connsiteY26" fmla="*/ 603849 h 339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8468" h="3390181">
                <a:moveTo>
                  <a:pt x="69011" y="603849"/>
                </a:moveTo>
                <a:lnTo>
                  <a:pt x="0" y="1052422"/>
                </a:lnTo>
                <a:lnTo>
                  <a:pt x="34506" y="1449237"/>
                </a:lnTo>
                <a:lnTo>
                  <a:pt x="250166" y="1966822"/>
                </a:lnTo>
                <a:lnTo>
                  <a:pt x="448574" y="2432649"/>
                </a:lnTo>
                <a:lnTo>
                  <a:pt x="439947" y="2743200"/>
                </a:lnTo>
                <a:lnTo>
                  <a:pt x="465827" y="2976113"/>
                </a:lnTo>
                <a:lnTo>
                  <a:pt x="405442" y="3140015"/>
                </a:lnTo>
                <a:lnTo>
                  <a:pt x="267419" y="3278037"/>
                </a:lnTo>
                <a:lnTo>
                  <a:pt x="112144" y="3338422"/>
                </a:lnTo>
                <a:lnTo>
                  <a:pt x="43132" y="3381554"/>
                </a:lnTo>
                <a:lnTo>
                  <a:pt x="1328468" y="3390181"/>
                </a:lnTo>
                <a:lnTo>
                  <a:pt x="1104181" y="3260784"/>
                </a:lnTo>
                <a:lnTo>
                  <a:pt x="888521" y="3114135"/>
                </a:lnTo>
                <a:lnTo>
                  <a:pt x="785004" y="2898475"/>
                </a:lnTo>
                <a:lnTo>
                  <a:pt x="741872" y="2570671"/>
                </a:lnTo>
                <a:lnTo>
                  <a:pt x="483079" y="1940943"/>
                </a:lnTo>
                <a:lnTo>
                  <a:pt x="284672" y="1509622"/>
                </a:lnTo>
                <a:lnTo>
                  <a:pt x="250166" y="1293962"/>
                </a:lnTo>
                <a:lnTo>
                  <a:pt x="301925" y="923026"/>
                </a:lnTo>
                <a:lnTo>
                  <a:pt x="353683" y="672860"/>
                </a:lnTo>
                <a:lnTo>
                  <a:pt x="474453" y="327803"/>
                </a:lnTo>
                <a:lnTo>
                  <a:pt x="638355" y="77637"/>
                </a:lnTo>
                <a:lnTo>
                  <a:pt x="664234" y="0"/>
                </a:lnTo>
                <a:lnTo>
                  <a:pt x="146649" y="241539"/>
                </a:lnTo>
                <a:lnTo>
                  <a:pt x="138023" y="431320"/>
                </a:lnTo>
                <a:lnTo>
                  <a:pt x="69011" y="603849"/>
                </a:lnTo>
                <a:close/>
              </a:path>
            </a:pathLst>
          </a:custGeom>
          <a:solidFill>
            <a:srgbClr val="93A299">
              <a:alpha val="38039"/>
            </a:srgbClr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6534827" y="2060848"/>
            <a:ext cx="1781590" cy="3606707"/>
          </a:xfrm>
          <a:custGeom>
            <a:avLst/>
            <a:gdLst>
              <a:gd name="connsiteX0" fmla="*/ 69011 w 1328468"/>
              <a:gd name="connsiteY0" fmla="*/ 603849 h 3390181"/>
              <a:gd name="connsiteX1" fmla="*/ 0 w 1328468"/>
              <a:gd name="connsiteY1" fmla="*/ 1052422 h 3390181"/>
              <a:gd name="connsiteX2" fmla="*/ 34506 w 1328468"/>
              <a:gd name="connsiteY2" fmla="*/ 1449237 h 3390181"/>
              <a:gd name="connsiteX3" fmla="*/ 250166 w 1328468"/>
              <a:gd name="connsiteY3" fmla="*/ 1966822 h 3390181"/>
              <a:gd name="connsiteX4" fmla="*/ 448574 w 1328468"/>
              <a:gd name="connsiteY4" fmla="*/ 2432649 h 3390181"/>
              <a:gd name="connsiteX5" fmla="*/ 439947 w 1328468"/>
              <a:gd name="connsiteY5" fmla="*/ 2743200 h 3390181"/>
              <a:gd name="connsiteX6" fmla="*/ 465827 w 1328468"/>
              <a:gd name="connsiteY6" fmla="*/ 2976113 h 3390181"/>
              <a:gd name="connsiteX7" fmla="*/ 405442 w 1328468"/>
              <a:gd name="connsiteY7" fmla="*/ 3140015 h 3390181"/>
              <a:gd name="connsiteX8" fmla="*/ 267419 w 1328468"/>
              <a:gd name="connsiteY8" fmla="*/ 3278037 h 3390181"/>
              <a:gd name="connsiteX9" fmla="*/ 112144 w 1328468"/>
              <a:gd name="connsiteY9" fmla="*/ 3338422 h 3390181"/>
              <a:gd name="connsiteX10" fmla="*/ 43132 w 1328468"/>
              <a:gd name="connsiteY10" fmla="*/ 3381554 h 3390181"/>
              <a:gd name="connsiteX11" fmla="*/ 1328468 w 1328468"/>
              <a:gd name="connsiteY11" fmla="*/ 3390181 h 3390181"/>
              <a:gd name="connsiteX12" fmla="*/ 1104181 w 1328468"/>
              <a:gd name="connsiteY12" fmla="*/ 3260784 h 3390181"/>
              <a:gd name="connsiteX13" fmla="*/ 888521 w 1328468"/>
              <a:gd name="connsiteY13" fmla="*/ 3114135 h 3390181"/>
              <a:gd name="connsiteX14" fmla="*/ 785004 w 1328468"/>
              <a:gd name="connsiteY14" fmla="*/ 2898475 h 3390181"/>
              <a:gd name="connsiteX15" fmla="*/ 741872 w 1328468"/>
              <a:gd name="connsiteY15" fmla="*/ 2570671 h 3390181"/>
              <a:gd name="connsiteX16" fmla="*/ 483079 w 1328468"/>
              <a:gd name="connsiteY16" fmla="*/ 1940943 h 3390181"/>
              <a:gd name="connsiteX17" fmla="*/ 284672 w 1328468"/>
              <a:gd name="connsiteY17" fmla="*/ 1509622 h 3390181"/>
              <a:gd name="connsiteX18" fmla="*/ 250166 w 1328468"/>
              <a:gd name="connsiteY18" fmla="*/ 1293962 h 3390181"/>
              <a:gd name="connsiteX19" fmla="*/ 301925 w 1328468"/>
              <a:gd name="connsiteY19" fmla="*/ 923026 h 3390181"/>
              <a:gd name="connsiteX20" fmla="*/ 353683 w 1328468"/>
              <a:gd name="connsiteY20" fmla="*/ 672860 h 3390181"/>
              <a:gd name="connsiteX21" fmla="*/ 474453 w 1328468"/>
              <a:gd name="connsiteY21" fmla="*/ 327803 h 3390181"/>
              <a:gd name="connsiteX22" fmla="*/ 638355 w 1328468"/>
              <a:gd name="connsiteY22" fmla="*/ 77637 h 3390181"/>
              <a:gd name="connsiteX23" fmla="*/ 664234 w 1328468"/>
              <a:gd name="connsiteY23" fmla="*/ 0 h 3390181"/>
              <a:gd name="connsiteX24" fmla="*/ 146649 w 1328468"/>
              <a:gd name="connsiteY24" fmla="*/ 241539 h 3390181"/>
              <a:gd name="connsiteX25" fmla="*/ 138023 w 1328468"/>
              <a:gd name="connsiteY25" fmla="*/ 431320 h 3390181"/>
              <a:gd name="connsiteX26" fmla="*/ 69011 w 132846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54897 w 1643418"/>
              <a:gd name="connsiteY5" fmla="*/ 2743200 h 3390181"/>
              <a:gd name="connsiteX6" fmla="*/ 780777 w 1643418"/>
              <a:gd name="connsiteY6" fmla="*/ 2976113 h 3390181"/>
              <a:gd name="connsiteX7" fmla="*/ 720392 w 1643418"/>
              <a:gd name="connsiteY7" fmla="*/ 3140015 h 3390181"/>
              <a:gd name="connsiteX8" fmla="*/ 582369 w 1643418"/>
              <a:gd name="connsiteY8" fmla="*/ 3278037 h 3390181"/>
              <a:gd name="connsiteX9" fmla="*/ 427094 w 1643418"/>
              <a:gd name="connsiteY9" fmla="*/ 3338422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54897 w 1643418"/>
              <a:gd name="connsiteY5" fmla="*/ 2743200 h 3390181"/>
              <a:gd name="connsiteX6" fmla="*/ 780777 w 1643418"/>
              <a:gd name="connsiteY6" fmla="*/ 2976113 h 3390181"/>
              <a:gd name="connsiteX7" fmla="*/ 720392 w 1643418"/>
              <a:gd name="connsiteY7" fmla="*/ 3140015 h 3390181"/>
              <a:gd name="connsiteX8" fmla="*/ 582369 w 1643418"/>
              <a:gd name="connsiteY8" fmla="*/ 327803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54897 w 1643418"/>
              <a:gd name="connsiteY5" fmla="*/ 2743200 h 3390181"/>
              <a:gd name="connsiteX6" fmla="*/ 780777 w 1643418"/>
              <a:gd name="connsiteY6" fmla="*/ 2976113 h 3390181"/>
              <a:gd name="connsiteX7" fmla="*/ 720392 w 1643418"/>
              <a:gd name="connsiteY7" fmla="*/ 3140015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54897 w 1643418"/>
              <a:gd name="connsiteY5" fmla="*/ 2743200 h 3390181"/>
              <a:gd name="connsiteX6" fmla="*/ 780777 w 1643418"/>
              <a:gd name="connsiteY6" fmla="*/ 2976113 h 3390181"/>
              <a:gd name="connsiteX7" fmla="*/ 704477 w 1643418"/>
              <a:gd name="connsiteY7" fmla="*/ 3026495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54897 w 1643418"/>
              <a:gd name="connsiteY5" fmla="*/ 2743200 h 3390181"/>
              <a:gd name="connsiteX6" fmla="*/ 677331 w 1643418"/>
              <a:gd name="connsiteY6" fmla="*/ 2919353 h 3390181"/>
              <a:gd name="connsiteX7" fmla="*/ 704477 w 1643418"/>
              <a:gd name="connsiteY7" fmla="*/ 3026495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31025 w 1643418"/>
              <a:gd name="connsiteY5" fmla="*/ 2743200 h 3390181"/>
              <a:gd name="connsiteX6" fmla="*/ 677331 w 1643418"/>
              <a:gd name="connsiteY6" fmla="*/ 2919353 h 3390181"/>
              <a:gd name="connsiteX7" fmla="*/ 704477 w 1643418"/>
              <a:gd name="connsiteY7" fmla="*/ 3026495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704477 w 1643418"/>
              <a:gd name="connsiteY7" fmla="*/ 3026495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63524 w 1643418"/>
              <a:gd name="connsiteY4" fmla="*/ 2432649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323648 w 1643418"/>
              <a:gd name="connsiteY9" fmla="*/ 3200577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19131 w 1643418"/>
              <a:gd name="connsiteY12" fmla="*/ 3260784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03471 w 1643418"/>
              <a:gd name="connsiteY13" fmla="*/ 3114135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23972 w 1643418"/>
              <a:gd name="connsiteY13" fmla="*/ 3090260 h 3390181"/>
              <a:gd name="connsiteX14" fmla="*/ 1099954 w 1643418"/>
              <a:gd name="connsiteY14" fmla="*/ 2898475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23972 w 1643418"/>
              <a:gd name="connsiteY13" fmla="*/ 3090260 h 3390181"/>
              <a:gd name="connsiteX14" fmla="*/ 1117527 w 1643418"/>
              <a:gd name="connsiteY14" fmla="*/ 2880568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616875 w 1643418"/>
              <a:gd name="connsiteY19" fmla="*/ 923026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23972 w 1643418"/>
              <a:gd name="connsiteY13" fmla="*/ 3090260 h 3390181"/>
              <a:gd name="connsiteX14" fmla="*/ 1117527 w 1643418"/>
              <a:gd name="connsiteY14" fmla="*/ 2880568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561228 w 1643418"/>
              <a:gd name="connsiteY19" fmla="*/ 911088 h 3390181"/>
              <a:gd name="connsiteX20" fmla="*/ 668633 w 1643418"/>
              <a:gd name="connsiteY20" fmla="*/ 672860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23972 w 1643418"/>
              <a:gd name="connsiteY13" fmla="*/ 3090260 h 3390181"/>
              <a:gd name="connsiteX14" fmla="*/ 1117527 w 1643418"/>
              <a:gd name="connsiteY14" fmla="*/ 2880568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561228 w 1643418"/>
              <a:gd name="connsiteY19" fmla="*/ 911088 h 3390181"/>
              <a:gd name="connsiteX20" fmla="*/ 618844 w 1643418"/>
              <a:gd name="connsiteY20" fmla="*/ 634063 h 3390181"/>
              <a:gd name="connsiteX21" fmla="*/ 789403 w 1643418"/>
              <a:gd name="connsiteY21" fmla="*/ 327803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  <a:gd name="connsiteX0" fmla="*/ 383961 w 1643418"/>
              <a:gd name="connsiteY0" fmla="*/ 603849 h 3390181"/>
              <a:gd name="connsiteX1" fmla="*/ 314950 w 1643418"/>
              <a:gd name="connsiteY1" fmla="*/ 1052422 h 3390181"/>
              <a:gd name="connsiteX2" fmla="*/ 349456 w 1643418"/>
              <a:gd name="connsiteY2" fmla="*/ 1449237 h 3390181"/>
              <a:gd name="connsiteX3" fmla="*/ 565116 w 1643418"/>
              <a:gd name="connsiteY3" fmla="*/ 1966822 h 3390181"/>
              <a:gd name="connsiteX4" fmla="*/ 710806 w 1643418"/>
              <a:gd name="connsiteY4" fmla="*/ 2435634 h 3390181"/>
              <a:gd name="connsiteX5" fmla="*/ 731025 w 1643418"/>
              <a:gd name="connsiteY5" fmla="*/ 2743200 h 3390181"/>
              <a:gd name="connsiteX6" fmla="*/ 727120 w 1643418"/>
              <a:gd name="connsiteY6" fmla="*/ 2916369 h 3390181"/>
              <a:gd name="connsiteX7" fmla="*/ 692762 w 1643418"/>
              <a:gd name="connsiteY7" fmla="*/ 3002620 h 3390181"/>
              <a:gd name="connsiteX8" fmla="*/ 502795 w 1643418"/>
              <a:gd name="connsiteY8" fmla="*/ 3115867 h 3390181"/>
              <a:gd name="connsiteX9" fmla="*/ 103991 w 1643418"/>
              <a:gd name="connsiteY9" fmla="*/ 3251311 h 3390181"/>
              <a:gd name="connsiteX10" fmla="*/ 0 w 1643418"/>
              <a:gd name="connsiteY10" fmla="*/ 3373446 h 3390181"/>
              <a:gd name="connsiteX11" fmla="*/ 1643418 w 1643418"/>
              <a:gd name="connsiteY11" fmla="*/ 3390181 h 3390181"/>
              <a:gd name="connsiteX12" fmla="*/ 1465991 w 1643418"/>
              <a:gd name="connsiteY12" fmla="*/ 3242878 h 3390181"/>
              <a:gd name="connsiteX13" fmla="*/ 1223972 w 1643418"/>
              <a:gd name="connsiteY13" fmla="*/ 3090260 h 3390181"/>
              <a:gd name="connsiteX14" fmla="*/ 1117527 w 1643418"/>
              <a:gd name="connsiteY14" fmla="*/ 2880568 h 3390181"/>
              <a:gd name="connsiteX15" fmla="*/ 1056822 w 1643418"/>
              <a:gd name="connsiteY15" fmla="*/ 2570671 h 3390181"/>
              <a:gd name="connsiteX16" fmla="*/ 798029 w 1643418"/>
              <a:gd name="connsiteY16" fmla="*/ 1940943 h 3390181"/>
              <a:gd name="connsiteX17" fmla="*/ 599622 w 1643418"/>
              <a:gd name="connsiteY17" fmla="*/ 1509622 h 3390181"/>
              <a:gd name="connsiteX18" fmla="*/ 565116 w 1643418"/>
              <a:gd name="connsiteY18" fmla="*/ 1293962 h 3390181"/>
              <a:gd name="connsiteX19" fmla="*/ 561228 w 1643418"/>
              <a:gd name="connsiteY19" fmla="*/ 911088 h 3390181"/>
              <a:gd name="connsiteX20" fmla="*/ 618844 w 1643418"/>
              <a:gd name="connsiteY20" fmla="*/ 634063 h 3390181"/>
              <a:gd name="connsiteX21" fmla="*/ 771831 w 1643418"/>
              <a:gd name="connsiteY21" fmla="*/ 303928 h 3390181"/>
              <a:gd name="connsiteX22" fmla="*/ 953305 w 1643418"/>
              <a:gd name="connsiteY22" fmla="*/ 77637 h 3390181"/>
              <a:gd name="connsiteX23" fmla="*/ 979184 w 1643418"/>
              <a:gd name="connsiteY23" fmla="*/ 0 h 3390181"/>
              <a:gd name="connsiteX24" fmla="*/ 461599 w 1643418"/>
              <a:gd name="connsiteY24" fmla="*/ 241539 h 3390181"/>
              <a:gd name="connsiteX25" fmla="*/ 452973 w 1643418"/>
              <a:gd name="connsiteY25" fmla="*/ 431320 h 3390181"/>
              <a:gd name="connsiteX26" fmla="*/ 383961 w 1643418"/>
              <a:gd name="connsiteY26" fmla="*/ 603849 h 339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43418" h="3390181">
                <a:moveTo>
                  <a:pt x="383961" y="603849"/>
                </a:moveTo>
                <a:lnTo>
                  <a:pt x="314950" y="1052422"/>
                </a:lnTo>
                <a:lnTo>
                  <a:pt x="349456" y="1449237"/>
                </a:lnTo>
                <a:lnTo>
                  <a:pt x="565116" y="1966822"/>
                </a:lnTo>
                <a:lnTo>
                  <a:pt x="710806" y="2435634"/>
                </a:lnTo>
                <a:lnTo>
                  <a:pt x="731025" y="2743200"/>
                </a:lnTo>
                <a:cubicBezTo>
                  <a:pt x="729723" y="2800923"/>
                  <a:pt x="728422" y="2858646"/>
                  <a:pt x="727120" y="2916369"/>
                </a:cubicBezTo>
                <a:lnTo>
                  <a:pt x="692762" y="3002620"/>
                </a:lnTo>
                <a:lnTo>
                  <a:pt x="502795" y="3115867"/>
                </a:lnTo>
                <a:lnTo>
                  <a:pt x="103991" y="3251311"/>
                </a:lnTo>
                <a:lnTo>
                  <a:pt x="0" y="3373446"/>
                </a:lnTo>
                <a:lnTo>
                  <a:pt x="1643418" y="3390181"/>
                </a:lnTo>
                <a:lnTo>
                  <a:pt x="1465991" y="3242878"/>
                </a:lnTo>
                <a:lnTo>
                  <a:pt x="1223972" y="3090260"/>
                </a:lnTo>
                <a:lnTo>
                  <a:pt x="1117527" y="2880568"/>
                </a:lnTo>
                <a:lnTo>
                  <a:pt x="1056822" y="2570671"/>
                </a:lnTo>
                <a:lnTo>
                  <a:pt x="798029" y="1940943"/>
                </a:lnTo>
                <a:lnTo>
                  <a:pt x="599622" y="1509622"/>
                </a:lnTo>
                <a:lnTo>
                  <a:pt x="565116" y="1293962"/>
                </a:lnTo>
                <a:lnTo>
                  <a:pt x="561228" y="911088"/>
                </a:lnTo>
                <a:lnTo>
                  <a:pt x="618844" y="634063"/>
                </a:lnTo>
                <a:lnTo>
                  <a:pt x="771831" y="303928"/>
                </a:lnTo>
                <a:lnTo>
                  <a:pt x="953305" y="77637"/>
                </a:lnTo>
                <a:lnTo>
                  <a:pt x="979184" y="0"/>
                </a:lnTo>
                <a:lnTo>
                  <a:pt x="461599" y="241539"/>
                </a:lnTo>
                <a:lnTo>
                  <a:pt x="452973" y="431320"/>
                </a:lnTo>
                <a:lnTo>
                  <a:pt x="383961" y="603849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05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FB04F6A-DA67-92E1-4AB1-38A52466E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2" t="34087" b="27536"/>
          <a:stretch/>
        </p:blipFill>
        <p:spPr>
          <a:xfrm>
            <a:off x="107504" y="136525"/>
            <a:ext cx="8928992" cy="658494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1AD11C64-C41D-8B13-C477-00360870D924}"/>
              </a:ext>
            </a:extLst>
          </p:cNvPr>
          <p:cNvSpPr txBox="1"/>
          <p:nvPr/>
        </p:nvSpPr>
        <p:spPr>
          <a:xfrm>
            <a:off x="2910378" y="1516848"/>
            <a:ext cx="4670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謝謝聆聽</a:t>
            </a:r>
            <a:endParaRPr lang="zh-TW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A1DD0BC-9371-7663-1028-A2F0C527E51B}"/>
              </a:ext>
            </a:extLst>
          </p:cNvPr>
          <p:cNvSpPr txBox="1"/>
          <p:nvPr/>
        </p:nvSpPr>
        <p:spPr>
          <a:xfrm>
            <a:off x="3188580" y="2578546"/>
            <a:ext cx="4113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敬請指教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650C322-C792-7E2E-1B02-0F868634A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34" r="11355" b="-1257"/>
          <a:stretch/>
        </p:blipFill>
        <p:spPr>
          <a:xfrm>
            <a:off x="3654924" y="3606135"/>
            <a:ext cx="3151319" cy="430766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19DEE41-4F06-9F0E-933C-124227A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383A-3BD6-471D-9DA6-8CF757956E4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5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D8A73A6-6644-B745-CE8E-E779D2728B85}"/>
              </a:ext>
            </a:extLst>
          </p:cNvPr>
          <p:cNvSpPr/>
          <p:nvPr/>
        </p:nvSpPr>
        <p:spPr>
          <a:xfrm>
            <a:off x="107504" y="116632"/>
            <a:ext cx="8928992" cy="6604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3003428" y="2733336"/>
            <a:ext cx="4232868" cy="0"/>
          </a:xfrm>
          <a:prstGeom prst="lin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760000"/>
            </a:solidFill>
            <a:round/>
            <a:headEnd/>
            <a:tailEnd/>
          </a:ln>
        </p:spPr>
        <p:txBody>
          <a:bodyPr wrap="none" lIns="78341" tIns="39170" rIns="78341" bIns="39170" anchor="ctr"/>
          <a:lstStyle/>
          <a:p>
            <a:endParaRPr lang="zh-CN" altLang="en-US" sz="1286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Line 56"/>
          <p:cNvSpPr>
            <a:spLocks noChangeShapeType="1"/>
          </p:cNvSpPr>
          <p:nvPr/>
        </p:nvSpPr>
        <p:spPr bwMode="auto">
          <a:xfrm>
            <a:off x="3131840" y="4797152"/>
            <a:ext cx="5256584" cy="0"/>
          </a:xfrm>
          <a:prstGeom prst="lin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760000"/>
            </a:solidFill>
            <a:round/>
            <a:headEnd/>
            <a:tailEnd/>
          </a:ln>
        </p:spPr>
        <p:txBody>
          <a:bodyPr wrap="none" lIns="78341" tIns="39170" rIns="78341" bIns="39170" anchor="ctr"/>
          <a:lstStyle/>
          <a:p>
            <a:endParaRPr lang="zh-CN" altLang="en-US" sz="1286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流程图: 延期 8"/>
          <p:cNvSpPr/>
          <p:nvPr/>
        </p:nvSpPr>
        <p:spPr>
          <a:xfrm>
            <a:off x="-5651" y="2738940"/>
            <a:ext cx="2489470" cy="1358706"/>
          </a:xfrm>
          <a:custGeom>
            <a:avLst/>
            <a:gdLst>
              <a:gd name="connsiteX0" fmla="*/ 0 w 2304653"/>
              <a:gd name="connsiteY0" fmla="*/ 0 h 1872208"/>
              <a:gd name="connsiteX1" fmla="*/ 1152327 w 2304653"/>
              <a:gd name="connsiteY1" fmla="*/ 0 h 1872208"/>
              <a:gd name="connsiteX2" fmla="*/ 2304654 w 2304653"/>
              <a:gd name="connsiteY2" fmla="*/ 936104 h 1872208"/>
              <a:gd name="connsiteX3" fmla="*/ 1152327 w 2304653"/>
              <a:gd name="connsiteY3" fmla="*/ 1872208 h 1872208"/>
              <a:gd name="connsiteX4" fmla="*/ 0 w 2304653"/>
              <a:gd name="connsiteY4" fmla="*/ 1872208 h 1872208"/>
              <a:gd name="connsiteX5" fmla="*/ 0 w 2304653"/>
              <a:gd name="connsiteY5" fmla="*/ 0 h 187220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899410 w 3204064"/>
              <a:gd name="connsiteY4" fmla="*/ 1887198 h 1887198"/>
              <a:gd name="connsiteX5" fmla="*/ 0 w 3204064"/>
              <a:gd name="connsiteY5" fmla="*/ 0 h 188719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29980 w 3204064"/>
              <a:gd name="connsiteY4" fmla="*/ 1887198 h 1887198"/>
              <a:gd name="connsiteX5" fmla="*/ 0 w 3204064"/>
              <a:gd name="connsiteY5" fmla="*/ 0 h 1887198"/>
              <a:gd name="connsiteX0" fmla="*/ 0 w 3189073"/>
              <a:gd name="connsiteY0" fmla="*/ 0 h 1872208"/>
              <a:gd name="connsiteX1" fmla="*/ 2036746 w 3189073"/>
              <a:gd name="connsiteY1" fmla="*/ 0 h 1872208"/>
              <a:gd name="connsiteX2" fmla="*/ 3189073 w 3189073"/>
              <a:gd name="connsiteY2" fmla="*/ 936104 h 1872208"/>
              <a:gd name="connsiteX3" fmla="*/ 2036746 w 3189073"/>
              <a:gd name="connsiteY3" fmla="*/ 1872208 h 1872208"/>
              <a:gd name="connsiteX4" fmla="*/ 14989 w 3189073"/>
              <a:gd name="connsiteY4" fmla="*/ 1872208 h 1872208"/>
              <a:gd name="connsiteX5" fmla="*/ 0 w 3189073"/>
              <a:gd name="connsiteY5" fmla="*/ 0 h 1872208"/>
              <a:gd name="connsiteX0" fmla="*/ 0 w 3848302"/>
              <a:gd name="connsiteY0" fmla="*/ 14991 h 1872208"/>
              <a:gd name="connsiteX1" fmla="*/ 2695975 w 3848302"/>
              <a:gd name="connsiteY1" fmla="*/ 0 h 1872208"/>
              <a:gd name="connsiteX2" fmla="*/ 3848302 w 3848302"/>
              <a:gd name="connsiteY2" fmla="*/ 936104 h 1872208"/>
              <a:gd name="connsiteX3" fmla="*/ 2695975 w 3848302"/>
              <a:gd name="connsiteY3" fmla="*/ 1872208 h 1872208"/>
              <a:gd name="connsiteX4" fmla="*/ 674218 w 3848302"/>
              <a:gd name="connsiteY4" fmla="*/ 1872208 h 1872208"/>
              <a:gd name="connsiteX5" fmla="*/ 0 w 3848302"/>
              <a:gd name="connsiteY5" fmla="*/ 14991 h 1872208"/>
              <a:gd name="connsiteX0" fmla="*/ 0 w 3848302"/>
              <a:gd name="connsiteY0" fmla="*/ 14991 h 1902188"/>
              <a:gd name="connsiteX1" fmla="*/ 2695975 w 3848302"/>
              <a:gd name="connsiteY1" fmla="*/ 0 h 1902188"/>
              <a:gd name="connsiteX2" fmla="*/ 3848302 w 3848302"/>
              <a:gd name="connsiteY2" fmla="*/ 936104 h 1902188"/>
              <a:gd name="connsiteX3" fmla="*/ 2695975 w 3848302"/>
              <a:gd name="connsiteY3" fmla="*/ 1872208 h 1902188"/>
              <a:gd name="connsiteX4" fmla="*/ 31469 w 3848302"/>
              <a:gd name="connsiteY4" fmla="*/ 1902188 h 1902188"/>
              <a:gd name="connsiteX5" fmla="*/ 0 w 3848302"/>
              <a:gd name="connsiteY5" fmla="*/ 14991 h 1902188"/>
              <a:gd name="connsiteX0" fmla="*/ 0 w 3864784"/>
              <a:gd name="connsiteY0" fmla="*/ 29981 h 1902188"/>
              <a:gd name="connsiteX1" fmla="*/ 2712457 w 3864784"/>
              <a:gd name="connsiteY1" fmla="*/ 0 h 1902188"/>
              <a:gd name="connsiteX2" fmla="*/ 3864784 w 3864784"/>
              <a:gd name="connsiteY2" fmla="*/ 936104 h 1902188"/>
              <a:gd name="connsiteX3" fmla="*/ 2712457 w 3864784"/>
              <a:gd name="connsiteY3" fmla="*/ 1872208 h 1902188"/>
              <a:gd name="connsiteX4" fmla="*/ 47951 w 3864784"/>
              <a:gd name="connsiteY4" fmla="*/ 1902188 h 1902188"/>
              <a:gd name="connsiteX5" fmla="*/ 0 w 3864784"/>
              <a:gd name="connsiteY5" fmla="*/ 29981 h 1902188"/>
              <a:gd name="connsiteX0" fmla="*/ 0 w 3831822"/>
              <a:gd name="connsiteY0" fmla="*/ 14990 h 1902188"/>
              <a:gd name="connsiteX1" fmla="*/ 2679495 w 3831822"/>
              <a:gd name="connsiteY1" fmla="*/ 0 h 1902188"/>
              <a:gd name="connsiteX2" fmla="*/ 3831822 w 3831822"/>
              <a:gd name="connsiteY2" fmla="*/ 936104 h 1902188"/>
              <a:gd name="connsiteX3" fmla="*/ 2679495 w 3831822"/>
              <a:gd name="connsiteY3" fmla="*/ 1872208 h 1902188"/>
              <a:gd name="connsiteX4" fmla="*/ 14989 w 3831822"/>
              <a:gd name="connsiteY4" fmla="*/ 1902188 h 1902188"/>
              <a:gd name="connsiteX5" fmla="*/ 0 w 3831822"/>
              <a:gd name="connsiteY5" fmla="*/ 14990 h 19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22" h="1902188">
                <a:moveTo>
                  <a:pt x="0" y="14990"/>
                </a:moveTo>
                <a:lnTo>
                  <a:pt x="2679495" y="0"/>
                </a:lnTo>
                <a:cubicBezTo>
                  <a:pt x="3315908" y="0"/>
                  <a:pt x="3831822" y="419108"/>
                  <a:pt x="3831822" y="936104"/>
                </a:cubicBezTo>
                <a:cubicBezTo>
                  <a:pt x="3831822" y="1453100"/>
                  <a:pt x="3315908" y="1872208"/>
                  <a:pt x="2679495" y="1872208"/>
                </a:cubicBezTo>
                <a:lnTo>
                  <a:pt x="14989" y="1902188"/>
                </a:lnTo>
                <a:lnTo>
                  <a:pt x="0" y="149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5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</a:t>
            </a:r>
            <a:r>
              <a:rPr lang="zh-TW" altLang="en-US" sz="285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錄</a:t>
            </a:r>
            <a:endParaRPr lang="zh-CN" altLang="en-US" sz="2857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022599" y="1878269"/>
            <a:ext cx="880743" cy="85506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36909" y="4009578"/>
            <a:ext cx="880743" cy="85506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2903342" y="1979802"/>
            <a:ext cx="4838875" cy="633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8341" tIns="39170" rIns="78341" bIns="39170">
            <a:spAutoFit/>
          </a:bodyPr>
          <a:lstStyle/>
          <a:p>
            <a:pPr eaLnBrk="0" hangingPunct="0"/>
            <a:r>
              <a:rPr lang="zh-TW" altLang="en-US" sz="36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噪音管制區劃分準則</a:t>
            </a:r>
            <a:endParaRPr lang="en-US" altLang="zh-CN" sz="36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3017652" y="4034687"/>
            <a:ext cx="5544302" cy="633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8341" tIns="39170" rIns="78341" bIns="39170">
            <a:spAutoFit/>
          </a:bodyPr>
          <a:lstStyle/>
          <a:p>
            <a:pPr eaLnBrk="0" hangingPunct="0"/>
            <a:r>
              <a:rPr lang="en-US" altLang="zh-TW" sz="36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sz="36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年噪音管制區修正說明</a:t>
            </a:r>
            <a:endParaRPr lang="en-US" altLang="zh-CN" sz="36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D0DBB2C-0A32-4097-E75D-003C5B55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3001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8" grpId="0" animBg="1"/>
          <p:bldP spid="10" grpId="0" animBg="1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2" grpId="0" animBg="1"/>
          <p:bldP spid="26" grpId="0" animBg="1"/>
          <p:bldP spid="28" grpId="0" animBg="1"/>
          <p:bldP spid="8" grpId="0" animBg="1"/>
          <p:bldP spid="10" grpId="0" animBg="1"/>
          <p:bldP spid="11" grpId="0" animBg="1"/>
          <p:bldP spid="12" grpId="0" animBg="1"/>
          <p:bldP spid="19" grpId="0"/>
          <p:bldP spid="21" grpId="0"/>
          <p:bldP spid="25" grpId="0"/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TW" altLang="en-US" sz="4400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噪音管制區劃分準則</a:t>
            </a:r>
            <a:endParaRPr lang="en-US" altLang="zh-CN" sz="4400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0D68A21-A178-BF50-42A2-E06ADCF72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30149"/>
              </p:ext>
            </p:extLst>
          </p:nvPr>
        </p:nvGraphicFramePr>
        <p:xfrm>
          <a:off x="274948" y="1844824"/>
          <a:ext cx="8594104" cy="777240"/>
        </p:xfrm>
        <a:graphic>
          <a:graphicData uri="http://schemas.openxmlformats.org/drawingml/2006/table">
            <a:tbl>
              <a:tblPr/>
              <a:tblGrid>
                <a:gridCol w="8594104">
                  <a:extLst>
                    <a:ext uri="{9D8B030D-6E8A-4147-A177-3AD203B41FA5}">
                      <a16:colId xmlns:a16="http://schemas.microsoft.com/office/drawing/2014/main" val="205288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ts val="2700"/>
                        </a:lnSpc>
                      </a:pPr>
                      <a:r>
                        <a:rPr lang="zh-TW" altLang="en-US" sz="2000" b="1" u="sng" dirty="0">
                          <a:solidFill>
                            <a:srgbClr val="C00000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第一條</a:t>
                      </a:r>
                      <a:endParaRPr lang="zh-TW" altLang="en-US" sz="2000" dirty="0">
                        <a:solidFill>
                          <a:srgbClr val="C00000"/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  <a:p>
                      <a:pPr fontAlgn="t">
                        <a:lnSpc>
                          <a:spcPts val="2700"/>
                        </a:lnSpc>
                      </a:pPr>
                      <a:r>
                        <a:rPr lang="zh-TW" altLang="en-US" sz="2000" dirty="0"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本準則依噪音管制法第七條第一項規定訂定之。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6826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1B11F21-2C15-281E-D94A-401B2E2F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8" y="2708920"/>
            <a:ext cx="8594104" cy="31713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849" rIns="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sng" strike="noStrike" cap="none" normalizeH="0" baseline="0" dirty="0">
                <a:ln>
                  <a:noFill/>
                </a:ln>
                <a:solidFill>
                  <a:srgbClr val="CCCC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zh-TW" altLang="zh-TW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第二條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噪音管制區劃分為下列四類，依其土地使用現況、行政區域、地形地物、 人口分布劃分之：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一、第一類噪音管制區：環境亟需安寧之地區。 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二、第二類噪音管制區：供住宅使用為主且需要安寧之地區。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360363" marR="0" lvl="0" indent="-360363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三、第三類噪音管制區：以住宅使用為主，但混合商業或工業等使用，且 需維護其住宅安寧之地區。 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360363" marR="0" lvl="0" indent="-360363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四、第四類噪音管制區：供工業或交通使用為主，且需防止噪音影響附近 住宅安寧之地區。 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4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pPr eaLnBrk="0" hangingPunct="0"/>
            <a:r>
              <a:rPr lang="zh-TW" altLang="en-US" sz="4400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噪音管制區劃分準則</a:t>
            </a:r>
            <a:endParaRPr lang="en-US" altLang="zh-CN" sz="4400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77B6928-8C97-66A9-2F6F-F007C1FC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96" y="2852936"/>
            <a:ext cx="8584488" cy="20255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849" rIns="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第七條</a:t>
            </a:r>
            <a:endParaRPr kumimoji="0" lang="zh-TW" altLang="zh-TW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各類別噪音管制區劃定原則如下：</a:t>
            </a:r>
            <a:endParaRPr kumimoji="0" lang="en-US" altLang="zh-TW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相鄰二噪音管制區之劃定不得有</a:t>
            </a: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下列情形：</a:t>
            </a:r>
            <a:endParaRPr kumimoji="0" lang="en-US" altLang="zh-TW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（一）將第四類噪音管制區相鄰之地區，劃為第一類或第二類噪音管 制區。</a:t>
            </a:r>
            <a:endParaRPr kumimoji="0" lang="en-US" altLang="zh-TW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（二）將第三類噪音管制區相鄰之地區，劃為第一類噪音管制區。 </a:t>
            </a:r>
            <a:endParaRPr kumimoji="0" lang="en-US" altLang="zh-TW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3BC997-BC9D-A24A-93CF-BCE60C873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96" y="4852500"/>
            <a:ext cx="8584488" cy="1702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849" rIns="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第九條</a:t>
            </a:r>
            <a:endParaRPr kumimoji="0" lang="zh-TW" altLang="zh-TW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直轄市、縣（市）主管機關劃定或重新劃定公告噪音管制區前，應會商相 關機關，並</a:t>
            </a: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公開展覽一個月徵求修正意見</a:t>
            </a: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；其有修正意見者，直轄市、縣 （市）主管機關應於公開展覽期限屆滿後，再會商相關機關檢討定案後公 告之，並報中央主管機關備查。</a:t>
            </a:r>
            <a:endParaRPr kumimoji="0" lang="zh-TW" altLang="zh-TW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142FEFA-7672-2140-7164-77293D45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96" y="1807203"/>
            <a:ext cx="8584488" cy="10560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849" rIns="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1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TW" altLang="zh-TW" sz="2100" dirty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第三條</a:t>
            </a:r>
            <a:endParaRPr lang="zh-TW" altLang="zh-TW" sz="2100" dirty="0">
              <a:solidFill>
                <a:srgbClr val="C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1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噪音管制區類別之劃分，得參考都市計畫或區域計畫地區之土地使用計畫 及使用情形予以粗分類，再依噪音現況逐步調整劃定。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3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年噪音管制區修正說明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23484"/>
              </p:ext>
            </p:extLst>
          </p:nvPr>
        </p:nvGraphicFramePr>
        <p:xfrm>
          <a:off x="457200" y="1752600"/>
          <a:ext cx="82296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提案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行政區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提案一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霧峰區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霧峰工業區廠商協進會 </a:t>
                      </a:r>
                      <a:r>
                        <a:rPr lang="en-US" altLang="zh-TW" sz="1600" dirty="0"/>
                        <a:t>112</a:t>
                      </a:r>
                      <a:r>
                        <a:rPr lang="zh-TW" altLang="en-US" sz="1600" dirty="0"/>
                        <a:t>年</a:t>
                      </a:r>
                      <a:r>
                        <a:rPr lang="en-US" altLang="zh-TW" sz="1600" dirty="0"/>
                        <a:t>4</a:t>
                      </a:r>
                      <a:r>
                        <a:rPr lang="zh-TW" altLang="en-US" sz="1600" dirty="0"/>
                        <a:t>月</a:t>
                      </a:r>
                      <a:r>
                        <a:rPr lang="en-US" altLang="zh-TW" sz="1600" dirty="0"/>
                        <a:t>24</a:t>
                      </a:r>
                      <a:r>
                        <a:rPr lang="zh-TW" altLang="en-US" sz="1600" dirty="0"/>
                        <a:t>日霧工發字第</a:t>
                      </a:r>
                      <a:r>
                        <a:rPr lang="en-US" altLang="zh-TW" sz="1600" dirty="0"/>
                        <a:t>112042401</a:t>
                      </a:r>
                      <a:r>
                        <a:rPr lang="zh-TW" altLang="en-US" sz="1600" dirty="0"/>
                        <a:t>號函辦理潭子工業區噪音管制區重新檢討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依照非都市土地使用分區進行修改，工業區用地劃分為四類與周遭相鄰二類區設立第三類緩衝區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提案二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霧峰區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霧峰乾溪路</a:t>
                      </a:r>
                      <a:r>
                        <a:rPr lang="en-US" altLang="zh-TW" sz="1600" dirty="0"/>
                        <a:t>358</a:t>
                      </a:r>
                      <a:r>
                        <a:rPr lang="zh-TW" altLang="en-US" sz="1600" dirty="0"/>
                        <a:t>號申請由第四類噪音管制區修改為第二類噪音管制區。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修改為第二類管制區，並同步檢討修正周遭相鄰土地噪音管制區為三類與四類。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提案三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豐原區</a:t>
                      </a:r>
                      <a:br>
                        <a:rPr lang="en-US" altLang="zh-TW" sz="1600" dirty="0"/>
                      </a:br>
                      <a:r>
                        <a:rPr lang="zh-TW" altLang="en-US" sz="1600" dirty="0"/>
                        <a:t>潭子區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國道四號豐原至潭子路段業已通車，規劃適當噪音管制區。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修改相關路廊為第四類噪音管制區，與周遭相鄰二類區設立第三類緩衝區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提案四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西屯區</a:t>
                      </a:r>
                      <a:endParaRPr lang="en-US" altLang="zh-TW" sz="1600" dirty="0"/>
                    </a:p>
                    <a:p>
                      <a:r>
                        <a:rPr lang="zh-TW" altLang="en-US" sz="1600" dirty="0"/>
                        <a:t>北屯區</a:t>
                      </a:r>
                      <a:endParaRPr lang="en-US" altLang="zh-TW" sz="1600" dirty="0"/>
                    </a:p>
                    <a:p>
                      <a:r>
                        <a:rPr lang="zh-TW" altLang="en-US" sz="1600" dirty="0"/>
                        <a:t>大雅區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國道一號增設銜接台</a:t>
                      </a:r>
                      <a:r>
                        <a:rPr lang="en-US" altLang="zh-TW" sz="1600" dirty="0"/>
                        <a:t>74</a:t>
                      </a:r>
                      <a:r>
                        <a:rPr lang="zh-TW" altLang="en-US" sz="1600" dirty="0"/>
                        <a:t>線系統交流道已通車，規劃適當噪音管制區。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修改相關路廊為第四類噪音管制區，與周遭相鄰二類區設立第三類緩衝區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17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提案一</a:t>
            </a:r>
            <a:br>
              <a:rPr lang="en-US" altLang="zh-TW" dirty="0"/>
            </a:br>
            <a:r>
              <a:rPr lang="zh-TW" altLang="en-US" dirty="0"/>
              <a:t>霧峰工業區噪音管制區調整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0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霧峰工業區噪音管制區</a:t>
            </a:r>
            <a:r>
              <a:rPr lang="en-US" altLang="zh-TW" dirty="0"/>
              <a:t>-</a:t>
            </a:r>
            <a:r>
              <a:rPr lang="zh-TW" altLang="en-US" dirty="0"/>
              <a:t>變更說明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735509"/>
            <a:ext cx="8517632" cy="4373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altLang="zh-TW" sz="100" dirty="0">
              <a:latin typeface="+mn-ea"/>
            </a:endParaRPr>
          </a:p>
          <a:p>
            <a:pPr algn="ctr">
              <a:buClrTx/>
            </a:pPr>
            <a:endParaRPr lang="en-US" altLang="zh-TW" sz="2800" dirty="0">
              <a:latin typeface="+mn-ea"/>
            </a:endParaRPr>
          </a:p>
          <a:p>
            <a:pPr>
              <a:buClrTx/>
            </a:pPr>
            <a:r>
              <a:rPr lang="zh-TW" altLang="en-US" dirty="0">
                <a:solidFill>
                  <a:schemeClr val="tx2"/>
                </a:solidFill>
              </a:rPr>
              <a:t>由霧峰工業區廠商協進會於</a:t>
            </a:r>
            <a:r>
              <a:rPr lang="en-US" altLang="zh-TW" dirty="0">
                <a:solidFill>
                  <a:schemeClr val="tx2"/>
                </a:solidFill>
              </a:rPr>
              <a:t>112</a:t>
            </a:r>
            <a:r>
              <a:rPr lang="zh-TW" altLang="en-US" dirty="0">
                <a:solidFill>
                  <a:schemeClr val="tx2"/>
                </a:solidFill>
              </a:rPr>
              <a:t>年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月</a:t>
            </a:r>
            <a:r>
              <a:rPr lang="en-US" altLang="zh-TW" dirty="0">
                <a:solidFill>
                  <a:schemeClr val="tx2"/>
                </a:solidFill>
              </a:rPr>
              <a:t>24</a:t>
            </a:r>
            <a:r>
              <a:rPr lang="zh-TW" altLang="en-US" dirty="0">
                <a:solidFill>
                  <a:schemeClr val="tx2"/>
                </a:solidFill>
              </a:rPr>
              <a:t>日霧工發字第</a:t>
            </a:r>
            <a:r>
              <a:rPr lang="en-US" altLang="zh-TW" dirty="0">
                <a:solidFill>
                  <a:schemeClr val="tx2"/>
                </a:solidFill>
              </a:rPr>
              <a:t>112042401</a:t>
            </a:r>
            <a:r>
              <a:rPr lang="zh-TW" altLang="en-US" dirty="0">
                <a:solidFill>
                  <a:schemeClr val="tx2"/>
                </a:solidFill>
              </a:rPr>
              <a:t>號函提出</a:t>
            </a:r>
            <a:endParaRPr lang="en-US" altLang="zh-TW" dirty="0">
              <a:solidFill>
                <a:schemeClr val="tx2"/>
              </a:solidFill>
            </a:endParaRPr>
          </a:p>
          <a:p>
            <a:pPr>
              <a:buClrTx/>
            </a:pPr>
            <a:r>
              <a:rPr lang="zh-TW" altLang="en-US" dirty="0">
                <a:solidFill>
                  <a:schemeClr val="tx2"/>
                </a:solidFill>
              </a:rPr>
              <a:t>依據及說明</a:t>
            </a:r>
            <a:r>
              <a:rPr lang="en-US" altLang="zh-TW" dirty="0">
                <a:solidFill>
                  <a:schemeClr val="tx2"/>
                </a:solidFill>
              </a:rPr>
              <a:t>:</a:t>
            </a:r>
          </a:p>
          <a:p>
            <a:pPr marL="411480" lvl="1" indent="0">
              <a:buClrTx/>
              <a:buNone/>
            </a:pPr>
            <a:r>
              <a:rPr lang="zh-TW" altLang="en-US" dirty="0">
                <a:solidFill>
                  <a:schemeClr val="tx2"/>
                </a:solidFill>
              </a:rPr>
              <a:t>依據「噪音管制區劃定作業準則」第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條第</a:t>
            </a:r>
            <a:r>
              <a:rPr lang="en-US" altLang="zh-TW" dirty="0">
                <a:solidFill>
                  <a:schemeClr val="tx2"/>
                </a:solidFill>
              </a:rPr>
              <a:t>1</a:t>
            </a:r>
            <a:r>
              <a:rPr lang="zh-TW" altLang="en-US" dirty="0">
                <a:solidFill>
                  <a:schemeClr val="tx2"/>
                </a:solidFill>
              </a:rPr>
              <a:t>項辦理。</a:t>
            </a:r>
            <a:endParaRPr lang="en-US" altLang="zh-TW" dirty="0">
              <a:solidFill>
                <a:schemeClr val="tx2"/>
              </a:solidFill>
            </a:endParaRPr>
          </a:p>
          <a:p>
            <a:pPr marL="411480" lvl="1" indent="0">
              <a:buClrTx/>
              <a:buNone/>
            </a:pPr>
            <a:r>
              <a:rPr lang="zh-TW" altLang="en-US" dirty="0">
                <a:solidFill>
                  <a:schemeClr val="tx2"/>
                </a:solidFill>
              </a:rPr>
              <a:t>該土地使用分區為：工業區及丁種建築用地，另由霧工五路北方</a:t>
            </a:r>
            <a:r>
              <a:rPr lang="zh-TW" altLang="en-US">
                <a:solidFill>
                  <a:schemeClr val="tx2"/>
                </a:solidFill>
              </a:rPr>
              <a:t>處有工業住宅區。</a:t>
            </a:r>
            <a:endParaRPr lang="en-US" altLang="zh-TW" dirty="0">
              <a:solidFill>
                <a:schemeClr val="tx2"/>
              </a:solidFill>
            </a:endParaRPr>
          </a:p>
          <a:p>
            <a:pPr marL="411480" lvl="1" indent="0">
              <a:buClrTx/>
              <a:buNone/>
            </a:pPr>
            <a:r>
              <a:rPr lang="zh-TW" altLang="en-US" dirty="0">
                <a:solidFill>
                  <a:schemeClr val="tx2"/>
                </a:solidFill>
              </a:rPr>
              <a:t>霧峰工業區開發計畫環說書內容，原評估影響條件為第三類噪音管制區。</a:t>
            </a:r>
            <a:endParaRPr lang="en-US" altLang="zh-TW" dirty="0">
              <a:solidFill>
                <a:schemeClr val="tx2"/>
              </a:solidFill>
            </a:endParaRPr>
          </a:p>
          <a:p>
            <a:pPr marL="411480" lvl="1" indent="0">
              <a:buClrTx/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411480" lvl="1" indent="0">
              <a:buClrTx/>
              <a:buNone/>
            </a:pPr>
            <a:r>
              <a:rPr lang="zh-TW" altLang="en-US" dirty="0">
                <a:solidFill>
                  <a:schemeClr val="tx2"/>
                </a:solidFill>
              </a:rPr>
              <a:t>該工業區內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霧工五路以南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en-US" dirty="0">
                <a:solidFill>
                  <a:schemeClr val="tx2"/>
                </a:solidFill>
              </a:rPr>
              <a:t>重新檢討改列為第三類噪音管制區。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98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霧峰工業區</a:t>
            </a:r>
            <a:r>
              <a:rPr lang="en-US" altLang="zh-TW" dirty="0"/>
              <a:t>-</a:t>
            </a:r>
            <a:r>
              <a:rPr lang="zh-TW" altLang="en-US" dirty="0"/>
              <a:t>調整噪音管制區範圍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6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2727-7C76-4038-BA9B-1A60166184BE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3DA2349E-909F-2709-3DA4-E845CA332D24}"/>
              </a:ext>
            </a:extLst>
          </p:cNvPr>
          <p:cNvSpPr/>
          <p:nvPr/>
        </p:nvSpPr>
        <p:spPr>
          <a:xfrm>
            <a:off x="3817144" y="3745706"/>
            <a:ext cx="350044" cy="685800"/>
          </a:xfrm>
          <a:custGeom>
            <a:avLst/>
            <a:gdLst>
              <a:gd name="connsiteX0" fmla="*/ 0 w 350044"/>
              <a:gd name="connsiteY0" fmla="*/ 57150 h 685800"/>
              <a:gd name="connsiteX1" fmla="*/ 219075 w 350044"/>
              <a:gd name="connsiteY1" fmla="*/ 0 h 685800"/>
              <a:gd name="connsiteX2" fmla="*/ 204787 w 350044"/>
              <a:gd name="connsiteY2" fmla="*/ 83344 h 685800"/>
              <a:gd name="connsiteX3" fmla="*/ 223837 w 350044"/>
              <a:gd name="connsiteY3" fmla="*/ 178594 h 685800"/>
              <a:gd name="connsiteX4" fmla="*/ 238125 w 350044"/>
              <a:gd name="connsiteY4" fmla="*/ 252413 h 685800"/>
              <a:gd name="connsiteX5" fmla="*/ 280987 w 350044"/>
              <a:gd name="connsiteY5" fmla="*/ 300038 h 685800"/>
              <a:gd name="connsiteX6" fmla="*/ 321469 w 350044"/>
              <a:gd name="connsiteY6" fmla="*/ 359569 h 685800"/>
              <a:gd name="connsiteX7" fmla="*/ 326231 w 350044"/>
              <a:gd name="connsiteY7" fmla="*/ 469107 h 685800"/>
              <a:gd name="connsiteX8" fmla="*/ 350044 w 350044"/>
              <a:gd name="connsiteY8" fmla="*/ 554832 h 685800"/>
              <a:gd name="connsiteX9" fmla="*/ 345281 w 350044"/>
              <a:gd name="connsiteY9" fmla="*/ 685800 h 685800"/>
              <a:gd name="connsiteX10" fmla="*/ 0 w 350044"/>
              <a:gd name="connsiteY10" fmla="*/ 611982 h 685800"/>
              <a:gd name="connsiteX11" fmla="*/ 30956 w 350044"/>
              <a:gd name="connsiteY11" fmla="*/ 469107 h 685800"/>
              <a:gd name="connsiteX12" fmla="*/ 47625 w 350044"/>
              <a:gd name="connsiteY12" fmla="*/ 378619 h 685800"/>
              <a:gd name="connsiteX13" fmla="*/ 71437 w 350044"/>
              <a:gd name="connsiteY13" fmla="*/ 276225 h 685800"/>
              <a:gd name="connsiteX14" fmla="*/ 54769 w 350044"/>
              <a:gd name="connsiteY14" fmla="*/ 228600 h 685800"/>
              <a:gd name="connsiteX15" fmla="*/ 59531 w 350044"/>
              <a:gd name="connsiteY15" fmla="*/ 154782 h 685800"/>
              <a:gd name="connsiteX16" fmla="*/ 57150 w 350044"/>
              <a:gd name="connsiteY16" fmla="*/ 111919 h 685800"/>
              <a:gd name="connsiteX17" fmla="*/ 0 w 350044"/>
              <a:gd name="connsiteY17" fmla="*/ 571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044" h="685800">
                <a:moveTo>
                  <a:pt x="0" y="57150"/>
                </a:moveTo>
                <a:lnTo>
                  <a:pt x="219075" y="0"/>
                </a:lnTo>
                <a:lnTo>
                  <a:pt x="204787" y="83344"/>
                </a:lnTo>
                <a:lnTo>
                  <a:pt x="223837" y="178594"/>
                </a:lnTo>
                <a:lnTo>
                  <a:pt x="238125" y="252413"/>
                </a:lnTo>
                <a:lnTo>
                  <a:pt x="280987" y="300038"/>
                </a:lnTo>
                <a:lnTo>
                  <a:pt x="321469" y="359569"/>
                </a:lnTo>
                <a:lnTo>
                  <a:pt x="326231" y="469107"/>
                </a:lnTo>
                <a:lnTo>
                  <a:pt x="350044" y="554832"/>
                </a:lnTo>
                <a:lnTo>
                  <a:pt x="345281" y="685800"/>
                </a:lnTo>
                <a:lnTo>
                  <a:pt x="0" y="611982"/>
                </a:lnTo>
                <a:lnTo>
                  <a:pt x="30956" y="469107"/>
                </a:lnTo>
                <a:lnTo>
                  <a:pt x="47625" y="378619"/>
                </a:lnTo>
                <a:lnTo>
                  <a:pt x="71437" y="276225"/>
                </a:lnTo>
                <a:lnTo>
                  <a:pt x="54769" y="228600"/>
                </a:lnTo>
                <a:lnTo>
                  <a:pt x="59531" y="154782"/>
                </a:lnTo>
                <a:lnTo>
                  <a:pt x="57150" y="111919"/>
                </a:lnTo>
                <a:lnTo>
                  <a:pt x="0" y="5715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3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1192</Words>
  <Application>Microsoft Office PowerPoint</Application>
  <PresentationFormat>如螢幕大小 (4:3)</PresentationFormat>
  <Paragraphs>195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2" baseType="lpstr">
      <vt:lpstr>等线</vt:lpstr>
      <vt:lpstr>Microsoft YaHei</vt:lpstr>
      <vt:lpstr>Microsoft YaHei</vt:lpstr>
      <vt:lpstr>幼圆</vt:lpstr>
      <vt:lpstr>華康粗圓體</vt:lpstr>
      <vt:lpstr>華康細圓體</vt:lpstr>
      <vt:lpstr>Microsoft JhengHei</vt:lpstr>
      <vt:lpstr>Microsoft JhengHei</vt:lpstr>
      <vt:lpstr>新細明體</vt:lpstr>
      <vt:lpstr>標楷體</vt:lpstr>
      <vt:lpstr>Arial</vt:lpstr>
      <vt:lpstr>Book Antiqua</vt:lpstr>
      <vt:lpstr>Calibri</vt:lpstr>
      <vt:lpstr>Century Gothic</vt:lpstr>
      <vt:lpstr>Times New Roman</vt:lpstr>
      <vt:lpstr>藥劑師</vt:lpstr>
      <vt:lpstr>PowerPoint 簡報</vt:lpstr>
      <vt:lpstr>PowerPoint 簡報</vt:lpstr>
      <vt:lpstr>PowerPoint 簡報</vt:lpstr>
      <vt:lpstr>噪音管制區劃分準則</vt:lpstr>
      <vt:lpstr>噪音管制區劃分準則</vt:lpstr>
      <vt:lpstr>113年噪音管制區修正說明</vt:lpstr>
      <vt:lpstr>提案一 霧峰工業區噪音管制區調整</vt:lpstr>
      <vt:lpstr>霧峰工業區噪音管制區-變更說明</vt:lpstr>
      <vt:lpstr>霧峰工業區-調整噪音管制區範圍</vt:lpstr>
      <vt:lpstr>霧峰工業區-調整噪音管制區範圍</vt:lpstr>
      <vt:lpstr>霧峰工業區-變更對照</vt:lpstr>
      <vt:lpstr>提案二 霧峰乾溪路358號調整</vt:lpstr>
      <vt:lpstr>霧峰乾溪路358號-變更說明</vt:lpstr>
      <vt:lpstr>霧峰乾溪路358號-調整噪音管制區</vt:lpstr>
      <vt:lpstr>霧峰乾溪路358號-變更對照</vt:lpstr>
      <vt:lpstr>變更後霧峰乾溪路358號-噪音管制區圖</vt:lpstr>
      <vt:lpstr>提案三 國道四號延豐原潭子延伸段</vt:lpstr>
      <vt:lpstr>國道四號延豐原潭子延伸段-變更說明</vt:lpstr>
      <vt:lpstr>國道四號延豐原潭子延伸段-調整噪音管制區範圍</vt:lpstr>
      <vt:lpstr>國道四號延豐原潭子延伸段- 隧道出土段變更對照</vt:lpstr>
      <vt:lpstr>國道四號延豐原潭子延伸段-變更對照</vt:lpstr>
      <vt:lpstr>提案四 國道一號-臺74聯絡道</vt:lpstr>
      <vt:lpstr>國道一號-臺74聯絡道-變更說明</vt:lpstr>
      <vt:lpstr>國道一號-臺74聯絡道-變更區域</vt:lpstr>
      <vt:lpstr>國道一號-臺74聯絡道-變更對照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Tony</dc:creator>
  <cp:lastModifiedBy>陳添旺</cp:lastModifiedBy>
  <cp:revision>63</cp:revision>
  <cp:lastPrinted>2024-09-02T08:15:40Z</cp:lastPrinted>
  <dcterms:created xsi:type="dcterms:W3CDTF">2024-05-23T23:55:10Z</dcterms:created>
  <dcterms:modified xsi:type="dcterms:W3CDTF">2024-09-02T08:54:17Z</dcterms:modified>
</cp:coreProperties>
</file>